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Noto Serif Display ExtraCondensed Bold Italics" charset="1" panose="02020806080505090204"/>
      <p:regular r:id="rId19"/>
    </p:embeddedFont>
    <p:embeddedFont>
      <p:font typeface="TT Hoves" charset="1" panose="02000003020000060003"/>
      <p:regular r:id="rId20"/>
    </p:embeddedFont>
    <p:embeddedFont>
      <p:font typeface="TT Hoves Bold" charset="1" panose="02000003020000060003"/>
      <p:regular r:id="rId21"/>
    </p:embeddedFont>
    <p:embeddedFont>
      <p:font typeface="Noto Serif Display ExtraCondensed Bold" charset="1" panose="02020806080505020204"/>
      <p:regular r:id="rId22"/>
    </p:embeddedFont>
    <p:embeddedFont>
      <p:font typeface="Open Sans"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jpeg>
</file>

<file path=ppt/media/image4.jpeg>
</file>

<file path=ppt/media/image5.jpe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1028700" y="8411737"/>
            <a:ext cx="16230600" cy="846563"/>
            <a:chOff x="0" y="0"/>
            <a:chExt cx="4274726" cy="222963"/>
          </a:xfrm>
        </p:grpSpPr>
        <p:sp>
          <p:nvSpPr>
            <p:cNvPr name="Freeform 4" id="4"/>
            <p:cNvSpPr/>
            <p:nvPr/>
          </p:nvSpPr>
          <p:spPr>
            <a:xfrm flipH="false" flipV="false" rot="0">
              <a:off x="0" y="0"/>
              <a:ext cx="4274726" cy="222963"/>
            </a:xfrm>
            <a:custGeom>
              <a:avLst/>
              <a:gdLst/>
              <a:ahLst/>
              <a:cxnLst/>
              <a:rect r="r" b="b" t="t" l="l"/>
              <a:pathLst>
                <a:path h="222963" w="4274726">
                  <a:moveTo>
                    <a:pt x="11448" y="0"/>
                  </a:moveTo>
                  <a:lnTo>
                    <a:pt x="4263278" y="0"/>
                  </a:lnTo>
                  <a:cubicBezTo>
                    <a:pt x="4269601" y="0"/>
                    <a:pt x="4274726" y="5125"/>
                    <a:pt x="4274726" y="11448"/>
                  </a:cubicBezTo>
                  <a:lnTo>
                    <a:pt x="4274726" y="211515"/>
                  </a:lnTo>
                  <a:cubicBezTo>
                    <a:pt x="4274726" y="214551"/>
                    <a:pt x="4273520" y="217463"/>
                    <a:pt x="4271373" y="219610"/>
                  </a:cubicBezTo>
                  <a:cubicBezTo>
                    <a:pt x="4269226" y="221757"/>
                    <a:pt x="4266314" y="222963"/>
                    <a:pt x="4263278" y="222963"/>
                  </a:cubicBezTo>
                  <a:lnTo>
                    <a:pt x="11448" y="222963"/>
                  </a:lnTo>
                  <a:cubicBezTo>
                    <a:pt x="5125" y="222963"/>
                    <a:pt x="0" y="217838"/>
                    <a:pt x="0" y="211515"/>
                  </a:cubicBezTo>
                  <a:lnTo>
                    <a:pt x="0" y="11448"/>
                  </a:lnTo>
                  <a:cubicBezTo>
                    <a:pt x="0" y="8412"/>
                    <a:pt x="1206" y="5500"/>
                    <a:pt x="3353" y="3353"/>
                  </a:cubicBezTo>
                  <a:cubicBezTo>
                    <a:pt x="5500" y="1206"/>
                    <a:pt x="8412" y="0"/>
                    <a:pt x="11448" y="0"/>
                  </a:cubicBezTo>
                  <a:close/>
                </a:path>
              </a:pathLst>
            </a:custGeom>
            <a:solidFill>
              <a:srgbClr val="000000">
                <a:alpha val="0"/>
              </a:srgbClr>
            </a:solidFill>
            <a:ln w="38100" cap="rnd">
              <a:solidFill>
                <a:srgbClr val="312D1A"/>
              </a:solidFill>
              <a:prstDash val="solid"/>
              <a:round/>
            </a:ln>
          </p:spPr>
        </p:sp>
        <p:sp>
          <p:nvSpPr>
            <p:cNvPr name="TextBox 5" id="5"/>
            <p:cNvSpPr txBox="true"/>
            <p:nvPr/>
          </p:nvSpPr>
          <p:spPr>
            <a:xfrm>
              <a:off x="0" y="-38100"/>
              <a:ext cx="4274726" cy="261063"/>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7546625" y="5411174"/>
            <a:ext cx="3194750" cy="2270800"/>
          </a:xfrm>
          <a:custGeom>
            <a:avLst/>
            <a:gdLst/>
            <a:ahLst/>
            <a:cxnLst/>
            <a:rect r="r" b="b" t="t" l="l"/>
            <a:pathLst>
              <a:path h="2270800" w="3194750">
                <a:moveTo>
                  <a:pt x="0" y="0"/>
                </a:moveTo>
                <a:lnTo>
                  <a:pt x="3194750" y="0"/>
                </a:lnTo>
                <a:lnTo>
                  <a:pt x="3194750" y="2270800"/>
                </a:lnTo>
                <a:lnTo>
                  <a:pt x="0" y="2270800"/>
                </a:lnTo>
                <a:lnTo>
                  <a:pt x="0" y="0"/>
                </a:lnTo>
                <a:close/>
              </a:path>
            </a:pathLst>
          </a:custGeom>
          <a:blipFill>
            <a:blip r:embed="rId2"/>
            <a:stretch>
              <a:fillRect l="0" t="-25800" r="0" b="-14887"/>
            </a:stretch>
          </a:blipFill>
        </p:spPr>
      </p:sp>
      <p:sp>
        <p:nvSpPr>
          <p:cNvPr name="TextBox 7" id="7"/>
          <p:cNvSpPr txBox="true"/>
          <p:nvPr/>
        </p:nvSpPr>
        <p:spPr>
          <a:xfrm rot="0">
            <a:off x="4129566" y="3204856"/>
            <a:ext cx="10028868" cy="1523953"/>
          </a:xfrm>
          <a:prstGeom prst="rect">
            <a:avLst/>
          </a:prstGeom>
        </p:spPr>
        <p:txBody>
          <a:bodyPr anchor="t" rtlCol="false" tIns="0" lIns="0" bIns="0" rIns="0">
            <a:spAutoFit/>
          </a:bodyPr>
          <a:lstStyle/>
          <a:p>
            <a:pPr algn="ctr">
              <a:lnSpc>
                <a:spcPts val="10321"/>
              </a:lnSpc>
            </a:pPr>
            <a:r>
              <a:rPr lang="en-US" b="true" sz="14138"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C.S Livros</a:t>
            </a:r>
          </a:p>
        </p:txBody>
      </p:sp>
      <p:sp>
        <p:nvSpPr>
          <p:cNvPr name="TextBox 8" id="8"/>
          <p:cNvSpPr txBox="true"/>
          <p:nvPr/>
        </p:nvSpPr>
        <p:spPr>
          <a:xfrm rot="0">
            <a:off x="14141979" y="638810"/>
            <a:ext cx="3117321" cy="448311"/>
          </a:xfrm>
          <a:prstGeom prst="rect">
            <a:avLst/>
          </a:prstGeom>
        </p:spPr>
        <p:txBody>
          <a:bodyPr anchor="t" rtlCol="false" tIns="0" lIns="0" bIns="0" rIns="0">
            <a:spAutoFit/>
          </a:bodyPr>
          <a:lstStyle/>
          <a:p>
            <a:pPr algn="r">
              <a:lnSpc>
                <a:spcPts val="3639"/>
              </a:lnSpc>
              <a:spcBef>
                <a:spcPct val="0"/>
              </a:spcBef>
            </a:pPr>
            <a:r>
              <a:rPr lang="en-US" sz="2599">
                <a:solidFill>
                  <a:srgbClr val="312D1A"/>
                </a:solidFill>
                <a:latin typeface="TT Hoves"/>
                <a:ea typeface="TT Hoves"/>
                <a:cs typeface="TT Hoves"/>
                <a:sym typeface="TT Hoves"/>
              </a:rPr>
              <a:t>C.S Lewis</a:t>
            </a:r>
          </a:p>
        </p:txBody>
      </p:sp>
      <p:sp>
        <p:nvSpPr>
          <p:cNvPr name="TextBox 9" id="9"/>
          <p:cNvSpPr txBox="true"/>
          <p:nvPr/>
        </p:nvSpPr>
        <p:spPr>
          <a:xfrm rot="0">
            <a:off x="1028700" y="638810"/>
            <a:ext cx="3117321" cy="448311"/>
          </a:xfrm>
          <a:prstGeom prst="rect">
            <a:avLst/>
          </a:prstGeom>
        </p:spPr>
        <p:txBody>
          <a:bodyPr anchor="t" rtlCol="false" tIns="0" lIns="0" bIns="0" rIns="0">
            <a:spAutoFit/>
          </a:bodyPr>
          <a:lstStyle/>
          <a:p>
            <a:pPr algn="just">
              <a:lnSpc>
                <a:spcPts val="3639"/>
              </a:lnSpc>
              <a:spcBef>
                <a:spcPct val="0"/>
              </a:spcBef>
            </a:pPr>
            <a:r>
              <a:rPr lang="en-US" sz="2599">
                <a:solidFill>
                  <a:srgbClr val="312D1A"/>
                </a:solidFill>
                <a:latin typeface="TT Hoves"/>
                <a:ea typeface="TT Hoves"/>
                <a:cs typeface="TT Hoves"/>
                <a:sym typeface="TT Hoves"/>
              </a:rPr>
              <a:t>Vida</a:t>
            </a:r>
          </a:p>
        </p:txBody>
      </p:sp>
      <p:sp>
        <p:nvSpPr>
          <p:cNvPr name="TextBox 10" id="10"/>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obras</a:t>
            </a:r>
          </a:p>
        </p:txBody>
      </p:sp>
      <p:sp>
        <p:nvSpPr>
          <p:cNvPr name="TextBox 11" id="11"/>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12" id="12"/>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13" id="13"/>
          <p:cNvSpPr txBox="true"/>
          <p:nvPr/>
        </p:nvSpPr>
        <p:spPr>
          <a:xfrm rot="0">
            <a:off x="5223532" y="4681184"/>
            <a:ext cx="7840936" cy="406140"/>
          </a:xfrm>
          <a:prstGeom prst="rect">
            <a:avLst/>
          </a:prstGeom>
        </p:spPr>
        <p:txBody>
          <a:bodyPr anchor="t" rtlCol="false" tIns="0" lIns="0" bIns="0" rIns="0">
            <a:spAutoFit/>
          </a:bodyPr>
          <a:lstStyle/>
          <a:p>
            <a:pPr algn="ctr">
              <a:lnSpc>
                <a:spcPts val="3339"/>
              </a:lnSpc>
              <a:spcBef>
                <a:spcPct val="0"/>
              </a:spcBef>
            </a:pPr>
            <a:r>
              <a:rPr lang="en-US" sz="2385">
                <a:solidFill>
                  <a:srgbClr val="312D1A"/>
                </a:solidFill>
                <a:latin typeface="TT Hoves"/>
                <a:ea typeface="TT Hoves"/>
                <a:cs typeface="TT Hoves"/>
                <a:sym typeface="TT Hoves"/>
              </a:rPr>
              <a:t>Vida e obras de C.S Lewis</a:t>
            </a:r>
          </a:p>
        </p:txBody>
      </p:sp>
      <p:sp>
        <p:nvSpPr>
          <p:cNvPr name="TextBox 14" id="14"/>
          <p:cNvSpPr txBox="true"/>
          <p:nvPr/>
        </p:nvSpPr>
        <p:spPr>
          <a:xfrm rot="0">
            <a:off x="13846587" y="8616085"/>
            <a:ext cx="2950903" cy="390241"/>
          </a:xfrm>
          <a:prstGeom prst="rect">
            <a:avLst/>
          </a:prstGeom>
        </p:spPr>
        <p:txBody>
          <a:bodyPr anchor="t" rtlCol="false" tIns="0" lIns="0" bIns="0" rIns="0">
            <a:spAutoFit/>
          </a:bodyPr>
          <a:lstStyle/>
          <a:p>
            <a:pPr algn="r">
              <a:lnSpc>
                <a:spcPts val="3165"/>
              </a:lnSpc>
              <a:spcBef>
                <a:spcPct val="0"/>
              </a:spcBef>
            </a:pPr>
            <a:r>
              <a:rPr lang="en-US" b="true" sz="2261">
                <a:solidFill>
                  <a:srgbClr val="312D1A"/>
                </a:solidFill>
                <a:latin typeface="TT Hoves Bold"/>
                <a:ea typeface="TT Hoves Bold"/>
                <a:cs typeface="TT Hoves Bold"/>
                <a:sym typeface="TT Hoves Bold"/>
              </a:rPr>
              <a:t>04251022</a:t>
            </a:r>
          </a:p>
        </p:txBody>
      </p:sp>
      <p:sp>
        <p:nvSpPr>
          <p:cNvPr name="TextBox 15" id="15"/>
          <p:cNvSpPr txBox="true"/>
          <p:nvPr/>
        </p:nvSpPr>
        <p:spPr>
          <a:xfrm rot="0">
            <a:off x="1509560" y="8616085"/>
            <a:ext cx="2950903" cy="390241"/>
          </a:xfrm>
          <a:prstGeom prst="rect">
            <a:avLst/>
          </a:prstGeom>
        </p:spPr>
        <p:txBody>
          <a:bodyPr anchor="t" rtlCol="false" tIns="0" lIns="0" bIns="0" rIns="0">
            <a:spAutoFit/>
          </a:bodyPr>
          <a:lstStyle/>
          <a:p>
            <a:pPr algn="just">
              <a:lnSpc>
                <a:spcPts val="3165"/>
              </a:lnSpc>
              <a:spcBef>
                <a:spcPct val="0"/>
              </a:spcBef>
            </a:pPr>
            <a:r>
              <a:rPr lang="en-US" b="true" sz="2261">
                <a:solidFill>
                  <a:srgbClr val="312D1A"/>
                </a:solidFill>
                <a:latin typeface="TT Hoves Bold"/>
                <a:ea typeface="TT Hoves Bold"/>
                <a:cs typeface="TT Hoves Bold"/>
                <a:sym typeface="TT Hoves Bold"/>
              </a:rPr>
              <a:t>1°CCOB</a:t>
            </a:r>
          </a:p>
        </p:txBody>
      </p:sp>
      <p:sp>
        <p:nvSpPr>
          <p:cNvPr name="TextBox 16" id="16"/>
          <p:cNvSpPr txBox="true"/>
          <p:nvPr/>
        </p:nvSpPr>
        <p:spPr>
          <a:xfrm rot="0">
            <a:off x="5484590" y="8616085"/>
            <a:ext cx="1331188" cy="390241"/>
          </a:xfrm>
          <a:prstGeom prst="rect">
            <a:avLst/>
          </a:prstGeom>
        </p:spPr>
        <p:txBody>
          <a:bodyPr anchor="t" rtlCol="false" tIns="0" lIns="0" bIns="0" rIns="0">
            <a:spAutoFit/>
          </a:bodyPr>
          <a:lstStyle/>
          <a:p>
            <a:pPr algn="ctr">
              <a:lnSpc>
                <a:spcPts val="3165"/>
              </a:lnSpc>
              <a:spcBef>
                <a:spcPct val="0"/>
              </a:spcBef>
            </a:pPr>
            <a:r>
              <a:rPr lang="en-US" b="true" sz="2261">
                <a:solidFill>
                  <a:srgbClr val="312D1A"/>
                </a:solidFill>
                <a:latin typeface="TT Hoves Bold"/>
                <a:ea typeface="TT Hoves Bold"/>
                <a:cs typeface="TT Hoves Bold"/>
                <a:sym typeface="TT Hoves Bold"/>
              </a:rPr>
              <a:t>-</a:t>
            </a:r>
          </a:p>
        </p:txBody>
      </p:sp>
      <p:sp>
        <p:nvSpPr>
          <p:cNvPr name="TextBox 17" id="17"/>
          <p:cNvSpPr txBox="true"/>
          <p:nvPr/>
        </p:nvSpPr>
        <p:spPr>
          <a:xfrm rot="0">
            <a:off x="11836899" y="8616085"/>
            <a:ext cx="1331188" cy="390241"/>
          </a:xfrm>
          <a:prstGeom prst="rect">
            <a:avLst/>
          </a:prstGeom>
        </p:spPr>
        <p:txBody>
          <a:bodyPr anchor="t" rtlCol="false" tIns="0" lIns="0" bIns="0" rIns="0">
            <a:spAutoFit/>
          </a:bodyPr>
          <a:lstStyle/>
          <a:p>
            <a:pPr algn="ctr">
              <a:lnSpc>
                <a:spcPts val="3165"/>
              </a:lnSpc>
              <a:spcBef>
                <a:spcPct val="0"/>
              </a:spcBef>
            </a:pPr>
            <a:r>
              <a:rPr lang="en-US" b="true" sz="2261">
                <a:solidFill>
                  <a:srgbClr val="312D1A"/>
                </a:solidFill>
                <a:latin typeface="TT Hoves Bold"/>
                <a:ea typeface="TT Hoves Bold"/>
                <a:cs typeface="TT Hoves Bold"/>
                <a:sym typeface="TT Hoves Bold"/>
              </a:rPr>
              <a:t>-</a:t>
            </a:r>
          </a:p>
        </p:txBody>
      </p:sp>
      <p:sp>
        <p:nvSpPr>
          <p:cNvPr name="TextBox 18" id="18"/>
          <p:cNvSpPr txBox="true"/>
          <p:nvPr/>
        </p:nvSpPr>
        <p:spPr>
          <a:xfrm rot="0">
            <a:off x="7385229" y="8582288"/>
            <a:ext cx="3882218" cy="448311"/>
          </a:xfrm>
          <a:prstGeom prst="rect">
            <a:avLst/>
          </a:prstGeom>
        </p:spPr>
        <p:txBody>
          <a:bodyPr anchor="t" rtlCol="false" tIns="0" lIns="0" bIns="0" rIns="0">
            <a:spAutoFit/>
          </a:bodyPr>
          <a:lstStyle/>
          <a:p>
            <a:pPr algn="ctr">
              <a:lnSpc>
                <a:spcPts val="3639"/>
              </a:lnSpc>
              <a:spcBef>
                <a:spcPct val="0"/>
              </a:spcBef>
            </a:pPr>
            <a:r>
              <a:rPr lang="en-US" b="true" sz="2599">
                <a:solidFill>
                  <a:srgbClr val="312D1A"/>
                </a:solidFill>
                <a:latin typeface="TT Hoves Bold"/>
                <a:ea typeface="TT Hoves Bold"/>
                <a:cs typeface="TT Hoves Bold"/>
                <a:sym typeface="TT Hoves Bold"/>
              </a:rPr>
              <a:t>Giulia Santiago da Silva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5906602" y="2620495"/>
            <a:ext cx="12381398" cy="6445969"/>
            <a:chOff x="0" y="0"/>
            <a:chExt cx="1787452" cy="930578"/>
          </a:xfrm>
        </p:grpSpPr>
        <p:sp>
          <p:nvSpPr>
            <p:cNvPr name="Freeform 4" id="4"/>
            <p:cNvSpPr/>
            <p:nvPr/>
          </p:nvSpPr>
          <p:spPr>
            <a:xfrm flipH="false" flipV="false" rot="0">
              <a:off x="0" y="0"/>
              <a:ext cx="1787452" cy="930578"/>
            </a:xfrm>
            <a:custGeom>
              <a:avLst/>
              <a:gdLst/>
              <a:ahLst/>
              <a:cxnLst/>
              <a:rect r="r" b="b" t="t" l="l"/>
              <a:pathLst>
                <a:path h="930578" w="1787452">
                  <a:moveTo>
                    <a:pt x="0" y="0"/>
                  </a:moveTo>
                  <a:lnTo>
                    <a:pt x="1787452" y="0"/>
                  </a:lnTo>
                  <a:lnTo>
                    <a:pt x="1787452" y="930578"/>
                  </a:lnTo>
                  <a:lnTo>
                    <a:pt x="0" y="930578"/>
                  </a:lnTo>
                  <a:close/>
                </a:path>
              </a:pathLst>
            </a:custGeom>
            <a:blipFill>
              <a:blip r:embed="rId2"/>
              <a:stretch>
                <a:fillRect l="-59" t="0" r="-59" b="0"/>
              </a:stretch>
            </a:blipFill>
          </p:spPr>
        </p:sp>
      </p:grpSp>
      <p:sp>
        <p:nvSpPr>
          <p:cNvPr name="TextBox 5" id="5"/>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Modelo lógico</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5400000">
            <a:off x="-1907030" y="4854172"/>
            <a:ext cx="7158883" cy="1649372"/>
          </a:xfrm>
          <a:prstGeom prst="rect">
            <a:avLst/>
          </a:prstGeom>
        </p:spPr>
        <p:txBody>
          <a:bodyPr anchor="t" rtlCol="false" tIns="0" lIns="0" bIns="0" rIns="0">
            <a:spAutoFit/>
          </a:bodyPr>
          <a:lstStyle/>
          <a:p>
            <a:pPr algn="l">
              <a:lnSpc>
                <a:spcPts val="13564"/>
              </a:lnSpc>
              <a:spcBef>
                <a:spcPct val="0"/>
              </a:spcBef>
            </a:pPr>
            <a:r>
              <a:rPr lang="en-US" b="true" sz="9689"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Modelo lógico</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5906602" y="2620495"/>
            <a:ext cx="12381398" cy="6445969"/>
            <a:chOff x="0" y="0"/>
            <a:chExt cx="1787452" cy="930578"/>
          </a:xfrm>
        </p:grpSpPr>
        <p:sp>
          <p:nvSpPr>
            <p:cNvPr name="Freeform 4" id="4"/>
            <p:cNvSpPr/>
            <p:nvPr/>
          </p:nvSpPr>
          <p:spPr>
            <a:xfrm flipH="false" flipV="false" rot="0">
              <a:off x="0" y="0"/>
              <a:ext cx="1787452" cy="930578"/>
            </a:xfrm>
            <a:custGeom>
              <a:avLst/>
              <a:gdLst/>
              <a:ahLst/>
              <a:cxnLst/>
              <a:rect r="r" b="b" t="t" l="l"/>
              <a:pathLst>
                <a:path h="930578" w="1787452">
                  <a:moveTo>
                    <a:pt x="3126" y="0"/>
                  </a:moveTo>
                  <a:lnTo>
                    <a:pt x="1784326" y="0"/>
                  </a:lnTo>
                  <a:cubicBezTo>
                    <a:pt x="1785155" y="0"/>
                    <a:pt x="1785950" y="329"/>
                    <a:pt x="1786536" y="916"/>
                  </a:cubicBezTo>
                  <a:cubicBezTo>
                    <a:pt x="1787123" y="1502"/>
                    <a:pt x="1787452" y="2297"/>
                    <a:pt x="1787452" y="3126"/>
                  </a:cubicBezTo>
                  <a:lnTo>
                    <a:pt x="1787452" y="927452"/>
                  </a:lnTo>
                  <a:cubicBezTo>
                    <a:pt x="1787452" y="929179"/>
                    <a:pt x="1786052" y="930578"/>
                    <a:pt x="1784326" y="930578"/>
                  </a:cubicBezTo>
                  <a:lnTo>
                    <a:pt x="3126" y="930578"/>
                  </a:lnTo>
                  <a:cubicBezTo>
                    <a:pt x="2297" y="930578"/>
                    <a:pt x="1502" y="930249"/>
                    <a:pt x="916" y="929663"/>
                  </a:cubicBezTo>
                  <a:cubicBezTo>
                    <a:pt x="329" y="929076"/>
                    <a:pt x="0" y="928281"/>
                    <a:pt x="0" y="927452"/>
                  </a:cubicBezTo>
                  <a:lnTo>
                    <a:pt x="0" y="3126"/>
                  </a:lnTo>
                  <a:cubicBezTo>
                    <a:pt x="0" y="2297"/>
                    <a:pt x="329" y="1502"/>
                    <a:pt x="916" y="916"/>
                  </a:cubicBezTo>
                  <a:cubicBezTo>
                    <a:pt x="1502" y="329"/>
                    <a:pt x="2297" y="0"/>
                    <a:pt x="3126" y="0"/>
                  </a:cubicBezTo>
                  <a:close/>
                </a:path>
              </a:pathLst>
            </a:custGeom>
            <a:blipFill>
              <a:blip r:embed="rId2"/>
              <a:stretch>
                <a:fillRect l="-1620" t="0" r="-1620" b="0"/>
              </a:stretch>
            </a:blipFill>
          </p:spPr>
        </p:sp>
      </p:grpSp>
      <p:sp>
        <p:nvSpPr>
          <p:cNvPr name="TextBox 5" id="5"/>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GitHub</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5400000">
            <a:off x="-1005558" y="4378528"/>
            <a:ext cx="6069075" cy="2553011"/>
          </a:xfrm>
          <a:prstGeom prst="rect">
            <a:avLst/>
          </a:prstGeom>
        </p:spPr>
        <p:txBody>
          <a:bodyPr anchor="t" rtlCol="false" tIns="0" lIns="0" bIns="0" rIns="0">
            <a:spAutoFit/>
          </a:bodyPr>
          <a:lstStyle/>
          <a:p>
            <a:pPr algn="l">
              <a:lnSpc>
                <a:spcPts val="20982"/>
              </a:lnSpc>
              <a:spcBef>
                <a:spcPct val="0"/>
              </a:spcBef>
            </a:pPr>
            <a:r>
              <a:rPr lang="en-US" b="true" sz="14987"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GitHub</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sp>
        <p:nvSpPr>
          <p:cNvPr name="Freeform 3" id="3"/>
          <p:cNvSpPr/>
          <p:nvPr/>
        </p:nvSpPr>
        <p:spPr>
          <a:xfrm flipH="false" flipV="false" rot="0">
            <a:off x="10012317" y="4794129"/>
            <a:ext cx="5551626" cy="3946046"/>
          </a:xfrm>
          <a:custGeom>
            <a:avLst/>
            <a:gdLst/>
            <a:ahLst/>
            <a:cxnLst/>
            <a:rect r="r" b="b" t="t" l="l"/>
            <a:pathLst>
              <a:path h="3946046" w="5551626">
                <a:moveTo>
                  <a:pt x="0" y="0"/>
                </a:moveTo>
                <a:lnTo>
                  <a:pt x="5551626" y="0"/>
                </a:lnTo>
                <a:lnTo>
                  <a:pt x="5551626" y="3946046"/>
                </a:lnTo>
                <a:lnTo>
                  <a:pt x="0" y="3946046"/>
                </a:lnTo>
                <a:lnTo>
                  <a:pt x="0" y="0"/>
                </a:lnTo>
                <a:close/>
              </a:path>
            </a:pathLst>
          </a:custGeom>
          <a:blipFill>
            <a:blip r:embed="rId2"/>
            <a:stretch>
              <a:fillRect l="0" t="-25800" r="0" b="-14887"/>
            </a:stretch>
          </a:blipFill>
        </p:spPr>
      </p:sp>
      <p:sp>
        <p:nvSpPr>
          <p:cNvPr name="Freeform 4" id="4"/>
          <p:cNvSpPr/>
          <p:nvPr/>
        </p:nvSpPr>
        <p:spPr>
          <a:xfrm flipH="false" flipV="false" rot="0">
            <a:off x="2158924" y="5513331"/>
            <a:ext cx="499015" cy="442252"/>
          </a:xfrm>
          <a:custGeom>
            <a:avLst/>
            <a:gdLst/>
            <a:ahLst/>
            <a:cxnLst/>
            <a:rect r="r" b="b" t="t" l="l"/>
            <a:pathLst>
              <a:path h="442252" w="499015">
                <a:moveTo>
                  <a:pt x="0" y="0"/>
                </a:moveTo>
                <a:lnTo>
                  <a:pt x="499015" y="0"/>
                </a:lnTo>
                <a:lnTo>
                  <a:pt x="499015" y="442252"/>
                </a:lnTo>
                <a:lnTo>
                  <a:pt x="0" y="4422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2158924" y="1939769"/>
            <a:ext cx="11983055" cy="2280883"/>
          </a:xfrm>
          <a:prstGeom prst="rect">
            <a:avLst/>
          </a:prstGeom>
        </p:spPr>
        <p:txBody>
          <a:bodyPr anchor="t" rtlCol="false" tIns="0" lIns="0" bIns="0" rIns="0">
            <a:spAutoFit/>
          </a:bodyPr>
          <a:lstStyle/>
          <a:p>
            <a:pPr algn="l">
              <a:lnSpc>
                <a:spcPts val="18679"/>
              </a:lnSpc>
              <a:spcBef>
                <a:spcPct val="0"/>
              </a:spcBef>
            </a:pPr>
            <a:r>
              <a:rPr lang="en-US" b="true" sz="13342"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Agradecimentos</a:t>
            </a:r>
          </a:p>
        </p:txBody>
      </p:sp>
      <p:sp>
        <p:nvSpPr>
          <p:cNvPr name="TextBox 6" id="6"/>
          <p:cNvSpPr txBox="true"/>
          <p:nvPr/>
        </p:nvSpPr>
        <p:spPr>
          <a:xfrm rot="0">
            <a:off x="2989310" y="5517913"/>
            <a:ext cx="4397787" cy="388040"/>
          </a:xfrm>
          <a:prstGeom prst="rect">
            <a:avLst/>
          </a:prstGeom>
        </p:spPr>
        <p:txBody>
          <a:bodyPr anchor="t" rtlCol="false" tIns="0" lIns="0" bIns="0" rIns="0">
            <a:spAutoFit/>
          </a:bodyPr>
          <a:lstStyle/>
          <a:p>
            <a:pPr algn="l">
              <a:lnSpc>
                <a:spcPts val="3286"/>
              </a:lnSpc>
              <a:spcBef>
                <a:spcPct val="0"/>
              </a:spcBef>
            </a:pPr>
            <a:r>
              <a:rPr lang="en-US" sz="2347">
                <a:solidFill>
                  <a:srgbClr val="312D1A"/>
                </a:solidFill>
                <a:latin typeface="Open Sans"/>
                <a:ea typeface="Open Sans"/>
                <a:cs typeface="Open Sans"/>
                <a:sym typeface="Open Sans"/>
              </a:rPr>
              <a:t>Deus</a:t>
            </a:r>
          </a:p>
        </p:txBody>
      </p:sp>
      <p:sp>
        <p:nvSpPr>
          <p:cNvPr name="TextBox 7" id="7"/>
          <p:cNvSpPr txBox="true"/>
          <p:nvPr/>
        </p:nvSpPr>
        <p:spPr>
          <a:xfrm rot="0">
            <a:off x="2989310" y="6542680"/>
            <a:ext cx="4397787" cy="388040"/>
          </a:xfrm>
          <a:prstGeom prst="rect">
            <a:avLst/>
          </a:prstGeom>
        </p:spPr>
        <p:txBody>
          <a:bodyPr anchor="t" rtlCol="false" tIns="0" lIns="0" bIns="0" rIns="0">
            <a:spAutoFit/>
          </a:bodyPr>
          <a:lstStyle/>
          <a:p>
            <a:pPr algn="l">
              <a:lnSpc>
                <a:spcPts val="3286"/>
              </a:lnSpc>
              <a:spcBef>
                <a:spcPct val="0"/>
              </a:spcBef>
            </a:pPr>
            <a:r>
              <a:rPr lang="en-US" sz="2347">
                <a:solidFill>
                  <a:srgbClr val="312D1A"/>
                </a:solidFill>
                <a:latin typeface="Open Sans"/>
                <a:ea typeface="Open Sans"/>
                <a:cs typeface="Open Sans"/>
                <a:sym typeface="Open Sans"/>
              </a:rPr>
              <a:t>Professores e colegas</a:t>
            </a:r>
          </a:p>
        </p:txBody>
      </p:sp>
      <p:sp>
        <p:nvSpPr>
          <p:cNvPr name="TextBox 8" id="8"/>
          <p:cNvSpPr txBox="true"/>
          <p:nvPr/>
        </p:nvSpPr>
        <p:spPr>
          <a:xfrm rot="0">
            <a:off x="2989310" y="7571148"/>
            <a:ext cx="4397787" cy="388040"/>
          </a:xfrm>
          <a:prstGeom prst="rect">
            <a:avLst/>
          </a:prstGeom>
        </p:spPr>
        <p:txBody>
          <a:bodyPr anchor="t" rtlCol="false" tIns="0" lIns="0" bIns="0" rIns="0">
            <a:spAutoFit/>
          </a:bodyPr>
          <a:lstStyle/>
          <a:p>
            <a:pPr algn="l">
              <a:lnSpc>
                <a:spcPts val="3286"/>
              </a:lnSpc>
              <a:spcBef>
                <a:spcPct val="0"/>
              </a:spcBef>
            </a:pPr>
            <a:r>
              <a:rPr lang="en-US" sz="2347">
                <a:solidFill>
                  <a:srgbClr val="312D1A"/>
                </a:solidFill>
                <a:latin typeface="Open Sans"/>
                <a:ea typeface="Open Sans"/>
                <a:cs typeface="Open Sans"/>
                <a:sym typeface="Open Sans"/>
              </a:rPr>
              <a:t>Meus pais e meu namorado</a:t>
            </a:r>
          </a:p>
        </p:txBody>
      </p:sp>
      <p:sp>
        <p:nvSpPr>
          <p:cNvPr name="TextBox 9" id="9"/>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Agradecimentos</a:t>
            </a:r>
          </a:p>
        </p:txBody>
      </p:sp>
      <p:sp>
        <p:nvSpPr>
          <p:cNvPr name="TextBox 10" id="10"/>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11" id="11"/>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Freeform 12" id="12"/>
          <p:cNvSpPr/>
          <p:nvPr/>
        </p:nvSpPr>
        <p:spPr>
          <a:xfrm flipH="false" flipV="false" rot="0">
            <a:off x="2158924" y="6580780"/>
            <a:ext cx="499015" cy="442252"/>
          </a:xfrm>
          <a:custGeom>
            <a:avLst/>
            <a:gdLst/>
            <a:ahLst/>
            <a:cxnLst/>
            <a:rect r="r" b="b" t="t" l="l"/>
            <a:pathLst>
              <a:path h="442252" w="499015">
                <a:moveTo>
                  <a:pt x="0" y="0"/>
                </a:moveTo>
                <a:lnTo>
                  <a:pt x="499015" y="0"/>
                </a:lnTo>
                <a:lnTo>
                  <a:pt x="499015" y="442253"/>
                </a:lnTo>
                <a:lnTo>
                  <a:pt x="0" y="4422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2158924" y="7578721"/>
            <a:ext cx="499015" cy="442252"/>
          </a:xfrm>
          <a:custGeom>
            <a:avLst/>
            <a:gdLst/>
            <a:ahLst/>
            <a:cxnLst/>
            <a:rect r="r" b="b" t="t" l="l"/>
            <a:pathLst>
              <a:path h="442252" w="499015">
                <a:moveTo>
                  <a:pt x="0" y="0"/>
                </a:moveTo>
                <a:lnTo>
                  <a:pt x="499015" y="0"/>
                </a:lnTo>
                <a:lnTo>
                  <a:pt x="499015" y="442253"/>
                </a:lnTo>
                <a:lnTo>
                  <a:pt x="0" y="4422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sp>
        <p:nvSpPr>
          <p:cNvPr name="TextBox 3" id="3"/>
          <p:cNvSpPr txBox="true"/>
          <p:nvPr/>
        </p:nvSpPr>
        <p:spPr>
          <a:xfrm rot="0">
            <a:off x="2587361" y="2568428"/>
            <a:ext cx="13113279" cy="4883445"/>
          </a:xfrm>
          <a:prstGeom prst="rect">
            <a:avLst/>
          </a:prstGeom>
        </p:spPr>
        <p:txBody>
          <a:bodyPr anchor="t" rtlCol="false" tIns="0" lIns="0" bIns="0" rIns="0">
            <a:spAutoFit/>
          </a:bodyPr>
          <a:lstStyle/>
          <a:p>
            <a:pPr algn="ctr">
              <a:lnSpc>
                <a:spcPts val="19583"/>
              </a:lnSpc>
              <a:spcBef>
                <a:spcPct val="0"/>
              </a:spcBef>
            </a:pPr>
            <a:r>
              <a:rPr lang="en-US" b="true" sz="13988"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Obrigada pela atenção!</a:t>
            </a:r>
          </a:p>
        </p:txBody>
      </p:sp>
      <p:grpSp>
        <p:nvGrpSpPr>
          <p:cNvPr name="Group 4" id="4"/>
          <p:cNvGrpSpPr/>
          <p:nvPr/>
        </p:nvGrpSpPr>
        <p:grpSpPr>
          <a:xfrm rot="0">
            <a:off x="1028700" y="8411737"/>
            <a:ext cx="16230600" cy="846563"/>
            <a:chOff x="0" y="0"/>
            <a:chExt cx="4274726" cy="222963"/>
          </a:xfrm>
        </p:grpSpPr>
        <p:sp>
          <p:nvSpPr>
            <p:cNvPr name="Freeform 5" id="5"/>
            <p:cNvSpPr/>
            <p:nvPr/>
          </p:nvSpPr>
          <p:spPr>
            <a:xfrm flipH="false" flipV="false" rot="0">
              <a:off x="0" y="0"/>
              <a:ext cx="4274726" cy="222963"/>
            </a:xfrm>
            <a:custGeom>
              <a:avLst/>
              <a:gdLst/>
              <a:ahLst/>
              <a:cxnLst/>
              <a:rect r="r" b="b" t="t" l="l"/>
              <a:pathLst>
                <a:path h="222963" w="4274726">
                  <a:moveTo>
                    <a:pt x="11448" y="0"/>
                  </a:moveTo>
                  <a:lnTo>
                    <a:pt x="4263278" y="0"/>
                  </a:lnTo>
                  <a:cubicBezTo>
                    <a:pt x="4269601" y="0"/>
                    <a:pt x="4274726" y="5125"/>
                    <a:pt x="4274726" y="11448"/>
                  </a:cubicBezTo>
                  <a:lnTo>
                    <a:pt x="4274726" y="211515"/>
                  </a:lnTo>
                  <a:cubicBezTo>
                    <a:pt x="4274726" y="214551"/>
                    <a:pt x="4273520" y="217463"/>
                    <a:pt x="4271373" y="219610"/>
                  </a:cubicBezTo>
                  <a:cubicBezTo>
                    <a:pt x="4269226" y="221757"/>
                    <a:pt x="4266314" y="222963"/>
                    <a:pt x="4263278" y="222963"/>
                  </a:cubicBezTo>
                  <a:lnTo>
                    <a:pt x="11448" y="222963"/>
                  </a:lnTo>
                  <a:cubicBezTo>
                    <a:pt x="5125" y="222963"/>
                    <a:pt x="0" y="217838"/>
                    <a:pt x="0" y="211515"/>
                  </a:cubicBezTo>
                  <a:lnTo>
                    <a:pt x="0" y="11448"/>
                  </a:lnTo>
                  <a:cubicBezTo>
                    <a:pt x="0" y="8412"/>
                    <a:pt x="1206" y="5500"/>
                    <a:pt x="3353" y="3353"/>
                  </a:cubicBezTo>
                  <a:cubicBezTo>
                    <a:pt x="5500" y="1206"/>
                    <a:pt x="8412" y="0"/>
                    <a:pt x="11448" y="0"/>
                  </a:cubicBezTo>
                  <a:close/>
                </a:path>
              </a:pathLst>
            </a:custGeom>
            <a:solidFill>
              <a:srgbClr val="000000">
                <a:alpha val="0"/>
              </a:srgbClr>
            </a:solidFill>
            <a:ln w="38100" cap="rnd">
              <a:solidFill>
                <a:srgbClr val="312D1A"/>
              </a:solidFill>
              <a:prstDash val="solid"/>
              <a:round/>
            </a:ln>
          </p:spPr>
        </p:sp>
        <p:sp>
          <p:nvSpPr>
            <p:cNvPr name="TextBox 6" id="6"/>
            <p:cNvSpPr txBox="true"/>
            <p:nvPr/>
          </p:nvSpPr>
          <p:spPr>
            <a:xfrm>
              <a:off x="0" y="-38100"/>
              <a:ext cx="4274726" cy="261063"/>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5484590" y="8616085"/>
            <a:ext cx="1331188" cy="390241"/>
          </a:xfrm>
          <a:prstGeom prst="rect">
            <a:avLst/>
          </a:prstGeom>
        </p:spPr>
        <p:txBody>
          <a:bodyPr anchor="t" rtlCol="false" tIns="0" lIns="0" bIns="0" rIns="0">
            <a:spAutoFit/>
          </a:bodyPr>
          <a:lstStyle/>
          <a:p>
            <a:pPr algn="ctr">
              <a:lnSpc>
                <a:spcPts val="3165"/>
              </a:lnSpc>
              <a:spcBef>
                <a:spcPct val="0"/>
              </a:spcBef>
            </a:pPr>
            <a:r>
              <a:rPr lang="en-US" b="true" sz="2261">
                <a:solidFill>
                  <a:srgbClr val="312D1A"/>
                </a:solidFill>
                <a:latin typeface="TT Hoves Bold"/>
                <a:ea typeface="TT Hoves Bold"/>
                <a:cs typeface="TT Hoves Bold"/>
                <a:sym typeface="TT Hoves Bold"/>
              </a:rPr>
              <a:t>-</a:t>
            </a:r>
          </a:p>
        </p:txBody>
      </p:sp>
      <p:sp>
        <p:nvSpPr>
          <p:cNvPr name="TextBox 8" id="8"/>
          <p:cNvSpPr txBox="true"/>
          <p:nvPr/>
        </p:nvSpPr>
        <p:spPr>
          <a:xfrm rot="0">
            <a:off x="11836899" y="8616085"/>
            <a:ext cx="1331188" cy="390241"/>
          </a:xfrm>
          <a:prstGeom prst="rect">
            <a:avLst/>
          </a:prstGeom>
        </p:spPr>
        <p:txBody>
          <a:bodyPr anchor="t" rtlCol="false" tIns="0" lIns="0" bIns="0" rIns="0">
            <a:spAutoFit/>
          </a:bodyPr>
          <a:lstStyle/>
          <a:p>
            <a:pPr algn="ctr">
              <a:lnSpc>
                <a:spcPts val="3165"/>
              </a:lnSpc>
              <a:spcBef>
                <a:spcPct val="0"/>
              </a:spcBef>
            </a:pPr>
            <a:r>
              <a:rPr lang="en-US" b="true" sz="2261">
                <a:solidFill>
                  <a:srgbClr val="312D1A"/>
                </a:solidFill>
                <a:latin typeface="TT Hoves Bold"/>
                <a:ea typeface="TT Hoves Bold"/>
                <a:cs typeface="TT Hoves Bold"/>
                <a:sym typeface="TT Hoves Bold"/>
              </a:rPr>
              <a:t>-</a:t>
            </a:r>
          </a:p>
        </p:txBody>
      </p:sp>
      <p:sp>
        <p:nvSpPr>
          <p:cNvPr name="TextBox 9" id="9"/>
          <p:cNvSpPr txBox="true"/>
          <p:nvPr/>
        </p:nvSpPr>
        <p:spPr>
          <a:xfrm rot="0">
            <a:off x="7585339" y="8582288"/>
            <a:ext cx="3117321" cy="448311"/>
          </a:xfrm>
          <a:prstGeom prst="rect">
            <a:avLst/>
          </a:prstGeom>
        </p:spPr>
        <p:txBody>
          <a:bodyPr anchor="t" rtlCol="false" tIns="0" lIns="0" bIns="0" rIns="0">
            <a:spAutoFit/>
          </a:bodyPr>
          <a:lstStyle/>
          <a:p>
            <a:pPr algn="ctr">
              <a:lnSpc>
                <a:spcPts val="3639"/>
              </a:lnSpc>
              <a:spcBef>
                <a:spcPct val="0"/>
              </a:spcBef>
            </a:pPr>
            <a:r>
              <a:rPr lang="en-US" b="true" sz="2599">
                <a:solidFill>
                  <a:srgbClr val="312D1A"/>
                </a:solidFill>
                <a:latin typeface="TT Hoves Bold"/>
                <a:ea typeface="TT Hoves Bold"/>
                <a:cs typeface="TT Hoves Bold"/>
                <a:sym typeface="TT Hoves Bold"/>
              </a:rPr>
              <a:t>C.S Livros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grpSp>
        <p:nvGrpSpPr>
          <p:cNvPr name="Group 2" id="2"/>
          <p:cNvGrpSpPr/>
          <p:nvPr/>
        </p:nvGrpSpPr>
        <p:grpSpPr>
          <a:xfrm rot="0">
            <a:off x="12353568" y="2417450"/>
            <a:ext cx="4664619" cy="6840850"/>
            <a:chOff x="0" y="0"/>
            <a:chExt cx="904334" cy="1326241"/>
          </a:xfrm>
        </p:grpSpPr>
        <p:sp>
          <p:nvSpPr>
            <p:cNvPr name="Freeform 3" id="3"/>
            <p:cNvSpPr/>
            <p:nvPr/>
          </p:nvSpPr>
          <p:spPr>
            <a:xfrm flipH="false" flipV="false" rot="0">
              <a:off x="0" y="0"/>
              <a:ext cx="904334" cy="1326241"/>
            </a:xfrm>
            <a:custGeom>
              <a:avLst/>
              <a:gdLst/>
              <a:ahLst/>
              <a:cxnLst/>
              <a:rect r="r" b="b" t="t" l="l"/>
              <a:pathLst>
                <a:path h="1326241" w="904334">
                  <a:moveTo>
                    <a:pt x="0" y="0"/>
                  </a:moveTo>
                  <a:lnTo>
                    <a:pt x="904334" y="0"/>
                  </a:lnTo>
                  <a:lnTo>
                    <a:pt x="904334" y="1326241"/>
                  </a:lnTo>
                  <a:lnTo>
                    <a:pt x="0" y="1326241"/>
                  </a:lnTo>
                  <a:close/>
                </a:path>
              </a:pathLst>
            </a:custGeom>
            <a:blipFill>
              <a:blip r:embed="rId2"/>
              <a:stretch>
                <a:fillRect l="-10771" t="0" r="-10771" b="0"/>
              </a:stretch>
            </a:blipFill>
          </p:spPr>
        </p:sp>
      </p:grpSp>
      <p:sp>
        <p:nvSpPr>
          <p:cNvPr name="AutoShape 4" id="4"/>
          <p:cNvSpPr/>
          <p:nvPr/>
        </p:nvSpPr>
        <p:spPr>
          <a:xfrm>
            <a:off x="1028700" y="1422462"/>
            <a:ext cx="16230600" cy="0"/>
          </a:xfrm>
          <a:prstGeom prst="line">
            <a:avLst/>
          </a:prstGeom>
          <a:ln cap="flat" w="28575">
            <a:solidFill>
              <a:srgbClr val="312D1A"/>
            </a:solidFill>
            <a:prstDash val="solid"/>
            <a:headEnd type="none" len="sm" w="sm"/>
            <a:tailEnd type="none" len="sm" w="sm"/>
          </a:ln>
        </p:spPr>
      </p:sp>
      <p:sp>
        <p:nvSpPr>
          <p:cNvPr name="TextBox 5" id="5"/>
          <p:cNvSpPr txBox="true"/>
          <p:nvPr/>
        </p:nvSpPr>
        <p:spPr>
          <a:xfrm rot="-5400000">
            <a:off x="-2129373" y="4219968"/>
            <a:ext cx="7497701" cy="2578964"/>
          </a:xfrm>
          <a:prstGeom prst="rect">
            <a:avLst/>
          </a:prstGeom>
        </p:spPr>
        <p:txBody>
          <a:bodyPr anchor="t" rtlCol="false" tIns="0" lIns="0" bIns="0" rIns="0">
            <a:spAutoFit/>
          </a:bodyPr>
          <a:lstStyle/>
          <a:p>
            <a:pPr algn="l">
              <a:lnSpc>
                <a:spcPts val="21127"/>
              </a:lnSpc>
              <a:spcBef>
                <a:spcPct val="0"/>
              </a:spcBef>
            </a:pPr>
            <a:r>
              <a:rPr lang="en-US" b="true" sz="15090"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C.S Lewis</a:t>
            </a:r>
          </a:p>
        </p:txBody>
      </p:sp>
      <p:sp>
        <p:nvSpPr>
          <p:cNvPr name="TextBox 6" id="6"/>
          <p:cNvSpPr txBox="true"/>
          <p:nvPr/>
        </p:nvSpPr>
        <p:spPr>
          <a:xfrm rot="0">
            <a:off x="4670332" y="3404045"/>
            <a:ext cx="6468561" cy="5854255"/>
          </a:xfrm>
          <a:prstGeom prst="rect">
            <a:avLst/>
          </a:prstGeom>
        </p:spPr>
        <p:txBody>
          <a:bodyPr anchor="t" rtlCol="false" tIns="0" lIns="0" bIns="0" rIns="0">
            <a:spAutoFit/>
          </a:bodyPr>
          <a:lstStyle/>
          <a:p>
            <a:pPr algn="just">
              <a:lnSpc>
                <a:spcPts val="3906"/>
              </a:lnSpc>
              <a:spcBef>
                <a:spcPct val="0"/>
              </a:spcBef>
            </a:pPr>
            <a:r>
              <a:rPr lang="en-US" sz="2790">
                <a:solidFill>
                  <a:srgbClr val="312D1A"/>
                </a:solidFill>
                <a:latin typeface="TT Hoves"/>
                <a:ea typeface="TT Hoves"/>
                <a:cs typeface="TT Hoves"/>
                <a:sym typeface="TT Hoves"/>
              </a:rPr>
              <a:t>mais conhecido como C.S Lewis, foi um renomado autor, professor e teólogo irlandês, popular pela saga “As Crônicas de Nárnia”.</a:t>
            </a:r>
          </a:p>
          <a:p>
            <a:pPr algn="just">
              <a:lnSpc>
                <a:spcPts val="3906"/>
              </a:lnSpc>
              <a:spcBef>
                <a:spcPct val="0"/>
              </a:spcBef>
            </a:pPr>
            <a:r>
              <a:rPr lang="en-US" sz="2790">
                <a:solidFill>
                  <a:srgbClr val="312D1A"/>
                </a:solidFill>
                <a:latin typeface="TT Hoves"/>
                <a:ea typeface="TT Hoves"/>
                <a:cs typeface="TT Hoves"/>
                <a:sym typeface="TT Hoves"/>
              </a:rPr>
              <a:t>Lewis passou a escrever livros com teor cristão quando se converteu ao cristianismo, através de conversas religiosas com seus amigos - incluindo J.R.R Tolkien.</a:t>
            </a:r>
          </a:p>
          <a:p>
            <a:pPr algn="just">
              <a:lnSpc>
                <a:spcPts val="3906"/>
              </a:lnSpc>
              <a:spcBef>
                <a:spcPct val="0"/>
              </a:spcBef>
            </a:pPr>
            <a:r>
              <a:rPr lang="en-US" sz="2790">
                <a:solidFill>
                  <a:srgbClr val="312D1A"/>
                </a:solidFill>
                <a:latin typeface="TT Hoves"/>
                <a:ea typeface="TT Hoves"/>
                <a:cs typeface="TT Hoves"/>
                <a:sym typeface="TT Hoves"/>
              </a:rPr>
              <a:t>O escritor deixou um legado de perseverança, sabedoria, misericórdia e amor às pessoas.</a:t>
            </a:r>
          </a:p>
        </p:txBody>
      </p:sp>
      <p:sp>
        <p:nvSpPr>
          <p:cNvPr name="TextBox 7" id="7"/>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Introdução</a:t>
            </a:r>
          </a:p>
        </p:txBody>
      </p:sp>
      <p:sp>
        <p:nvSpPr>
          <p:cNvPr name="TextBox 8" id="8"/>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9" id="9"/>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10" id="10"/>
          <p:cNvSpPr txBox="true"/>
          <p:nvPr/>
        </p:nvSpPr>
        <p:spPr>
          <a:xfrm rot="0">
            <a:off x="4670332" y="2322200"/>
            <a:ext cx="6032329" cy="840926"/>
          </a:xfrm>
          <a:prstGeom prst="rect">
            <a:avLst/>
          </a:prstGeom>
        </p:spPr>
        <p:txBody>
          <a:bodyPr anchor="t" rtlCol="false" tIns="0" lIns="0" bIns="0" rIns="0">
            <a:spAutoFit/>
          </a:bodyPr>
          <a:lstStyle/>
          <a:p>
            <a:pPr algn="just">
              <a:lnSpc>
                <a:spcPts val="6945"/>
              </a:lnSpc>
              <a:spcBef>
                <a:spcPct val="0"/>
              </a:spcBef>
            </a:pPr>
            <a:r>
              <a:rPr lang="en-US" b="true" sz="4961">
                <a:solidFill>
                  <a:srgbClr val="312D1A"/>
                </a:solidFill>
                <a:latin typeface="Noto Serif Display ExtraCondensed Bold"/>
                <a:ea typeface="Noto Serif Display ExtraCondensed Bold"/>
                <a:cs typeface="Noto Serif Display ExtraCondensed Bold"/>
                <a:sym typeface="Noto Serif Display ExtraCondensed Bold"/>
              </a:rPr>
              <a:t>CLIVE STAPLES LEWIS,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1028700" y="2493097"/>
            <a:ext cx="3980901" cy="4210498"/>
            <a:chOff x="0" y="0"/>
            <a:chExt cx="745093" cy="788066"/>
          </a:xfrm>
        </p:grpSpPr>
        <p:sp>
          <p:nvSpPr>
            <p:cNvPr name="Freeform 4" id="4"/>
            <p:cNvSpPr/>
            <p:nvPr/>
          </p:nvSpPr>
          <p:spPr>
            <a:xfrm flipH="false" flipV="false" rot="0">
              <a:off x="0" y="0"/>
              <a:ext cx="745093" cy="788066"/>
            </a:xfrm>
            <a:custGeom>
              <a:avLst/>
              <a:gdLst/>
              <a:ahLst/>
              <a:cxnLst/>
              <a:rect r="r" b="b" t="t" l="l"/>
              <a:pathLst>
                <a:path h="788066" w="745093">
                  <a:moveTo>
                    <a:pt x="9724" y="0"/>
                  </a:moveTo>
                  <a:lnTo>
                    <a:pt x="735370" y="0"/>
                  </a:lnTo>
                  <a:cubicBezTo>
                    <a:pt x="740740" y="0"/>
                    <a:pt x="745093" y="4354"/>
                    <a:pt x="745093" y="9724"/>
                  </a:cubicBezTo>
                  <a:lnTo>
                    <a:pt x="745093" y="778343"/>
                  </a:lnTo>
                  <a:cubicBezTo>
                    <a:pt x="745093" y="783713"/>
                    <a:pt x="740740" y="788066"/>
                    <a:pt x="735370" y="788066"/>
                  </a:cubicBezTo>
                  <a:lnTo>
                    <a:pt x="9724" y="788066"/>
                  </a:lnTo>
                  <a:cubicBezTo>
                    <a:pt x="4354" y="788066"/>
                    <a:pt x="0" y="783713"/>
                    <a:pt x="0" y="778343"/>
                  </a:cubicBezTo>
                  <a:lnTo>
                    <a:pt x="0" y="9724"/>
                  </a:lnTo>
                  <a:cubicBezTo>
                    <a:pt x="0" y="4354"/>
                    <a:pt x="4354" y="0"/>
                    <a:pt x="9724" y="0"/>
                  </a:cubicBezTo>
                  <a:close/>
                </a:path>
              </a:pathLst>
            </a:custGeom>
            <a:blipFill>
              <a:blip r:embed="rId2"/>
              <a:stretch>
                <a:fillRect l="-2883" t="0" r="-2883" b="0"/>
              </a:stretch>
            </a:blipFill>
          </p:spPr>
        </p:sp>
      </p:grpSp>
      <p:grpSp>
        <p:nvGrpSpPr>
          <p:cNvPr name="Group 5" id="5"/>
          <p:cNvGrpSpPr/>
          <p:nvPr/>
        </p:nvGrpSpPr>
        <p:grpSpPr>
          <a:xfrm rot="0">
            <a:off x="5594889" y="2493097"/>
            <a:ext cx="3980901" cy="4210498"/>
            <a:chOff x="0" y="0"/>
            <a:chExt cx="745093" cy="788066"/>
          </a:xfrm>
        </p:grpSpPr>
        <p:sp>
          <p:nvSpPr>
            <p:cNvPr name="Freeform 6" id="6"/>
            <p:cNvSpPr/>
            <p:nvPr/>
          </p:nvSpPr>
          <p:spPr>
            <a:xfrm flipH="false" flipV="false" rot="0">
              <a:off x="0" y="0"/>
              <a:ext cx="745093" cy="788066"/>
            </a:xfrm>
            <a:custGeom>
              <a:avLst/>
              <a:gdLst/>
              <a:ahLst/>
              <a:cxnLst/>
              <a:rect r="r" b="b" t="t" l="l"/>
              <a:pathLst>
                <a:path h="788066" w="745093">
                  <a:moveTo>
                    <a:pt x="9724" y="0"/>
                  </a:moveTo>
                  <a:lnTo>
                    <a:pt x="735370" y="0"/>
                  </a:lnTo>
                  <a:cubicBezTo>
                    <a:pt x="740740" y="0"/>
                    <a:pt x="745093" y="4354"/>
                    <a:pt x="745093" y="9724"/>
                  </a:cubicBezTo>
                  <a:lnTo>
                    <a:pt x="745093" y="778343"/>
                  </a:lnTo>
                  <a:cubicBezTo>
                    <a:pt x="745093" y="783713"/>
                    <a:pt x="740740" y="788066"/>
                    <a:pt x="735370" y="788066"/>
                  </a:cubicBezTo>
                  <a:lnTo>
                    <a:pt x="9724" y="788066"/>
                  </a:lnTo>
                  <a:cubicBezTo>
                    <a:pt x="4354" y="788066"/>
                    <a:pt x="0" y="783713"/>
                    <a:pt x="0" y="778343"/>
                  </a:cubicBezTo>
                  <a:lnTo>
                    <a:pt x="0" y="9724"/>
                  </a:lnTo>
                  <a:cubicBezTo>
                    <a:pt x="0" y="4354"/>
                    <a:pt x="4354" y="0"/>
                    <a:pt x="9724" y="0"/>
                  </a:cubicBezTo>
                  <a:close/>
                </a:path>
              </a:pathLst>
            </a:custGeom>
            <a:blipFill>
              <a:blip r:embed="rId3"/>
              <a:stretch>
                <a:fillRect l="-2883" t="0" r="-2883" b="0"/>
              </a:stretch>
            </a:blipFill>
          </p:spPr>
        </p:sp>
      </p:grpSp>
      <p:sp>
        <p:nvSpPr>
          <p:cNvPr name="TextBox 7" id="7"/>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Sobre mim</a:t>
            </a:r>
          </a:p>
        </p:txBody>
      </p:sp>
      <p:sp>
        <p:nvSpPr>
          <p:cNvPr name="TextBox 8" id="8"/>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9" id="9"/>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10" id="10"/>
          <p:cNvSpPr txBox="true"/>
          <p:nvPr/>
        </p:nvSpPr>
        <p:spPr>
          <a:xfrm rot="0">
            <a:off x="1028700" y="6816733"/>
            <a:ext cx="10633561" cy="2441567"/>
          </a:xfrm>
          <a:prstGeom prst="rect">
            <a:avLst/>
          </a:prstGeom>
        </p:spPr>
        <p:txBody>
          <a:bodyPr anchor="t" rtlCol="false" tIns="0" lIns="0" bIns="0" rIns="0">
            <a:spAutoFit/>
          </a:bodyPr>
          <a:lstStyle/>
          <a:p>
            <a:pPr algn="l">
              <a:lnSpc>
                <a:spcPts val="20074"/>
              </a:lnSpc>
              <a:spcBef>
                <a:spcPct val="0"/>
              </a:spcBef>
            </a:pPr>
            <a:r>
              <a:rPr lang="en-US" b="true" sz="14338"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SOBRE MIM</a:t>
            </a:r>
          </a:p>
        </p:txBody>
      </p:sp>
      <p:sp>
        <p:nvSpPr>
          <p:cNvPr name="TextBox 11" id="11"/>
          <p:cNvSpPr txBox="true"/>
          <p:nvPr/>
        </p:nvSpPr>
        <p:spPr>
          <a:xfrm rot="0">
            <a:off x="10502742" y="2968374"/>
            <a:ext cx="6468561" cy="6118476"/>
          </a:xfrm>
          <a:prstGeom prst="rect">
            <a:avLst/>
          </a:prstGeom>
        </p:spPr>
        <p:txBody>
          <a:bodyPr anchor="t" rtlCol="false" tIns="0" lIns="0" bIns="0" rIns="0">
            <a:spAutoFit/>
          </a:bodyPr>
          <a:lstStyle/>
          <a:p>
            <a:pPr algn="just">
              <a:lnSpc>
                <a:spcPts val="3486"/>
              </a:lnSpc>
            </a:pPr>
            <a:r>
              <a:rPr lang="en-US" sz="2490">
                <a:solidFill>
                  <a:srgbClr val="312D1A"/>
                </a:solidFill>
                <a:latin typeface="TT Hoves"/>
                <a:ea typeface="TT Hoves"/>
                <a:cs typeface="TT Hoves"/>
                <a:sym typeface="TT Hoves"/>
              </a:rPr>
              <a:t>Desde criança tive gosto por livros, tendo sido este intensificado em 2022 - um período onde passei a desenvolver uma fé cristã sólida. Assim, um meio de me aproximar mais da religião e de sua cultura, foi através de obras literárias.</a:t>
            </a:r>
          </a:p>
          <a:p>
            <a:pPr algn="just">
              <a:lnSpc>
                <a:spcPts val="3486"/>
              </a:lnSpc>
              <a:spcBef>
                <a:spcPct val="0"/>
              </a:spcBef>
            </a:pPr>
            <a:r>
              <a:rPr lang="en-US" sz="2490">
                <a:solidFill>
                  <a:srgbClr val="312D1A"/>
                </a:solidFill>
                <a:latin typeface="TT Hoves"/>
                <a:ea typeface="TT Hoves"/>
                <a:cs typeface="TT Hoves"/>
                <a:sym typeface="TT Hoves"/>
              </a:rPr>
              <a:t>Ao conversar sobre literatura com uma amiga, esta me contou sobre a famosa saga “As Crônicas de Nárnia”, o que me trouxe desejo de conhecer tais livros. Com o passar dos dias, tive a oportunidade de ler algumas obras do mesmo autor, desenvolvendo assim um carinho e apreço pela escrita de Lewis. Desde então, leio diariamente seus manuscritos.</a:t>
            </a:r>
          </a:p>
        </p:txBody>
      </p:sp>
      <p:sp>
        <p:nvSpPr>
          <p:cNvPr name="TextBox 12" id="12"/>
          <p:cNvSpPr txBox="true"/>
          <p:nvPr/>
        </p:nvSpPr>
        <p:spPr>
          <a:xfrm rot="0">
            <a:off x="10502742" y="2005117"/>
            <a:ext cx="3764615" cy="871184"/>
          </a:xfrm>
          <a:prstGeom prst="rect">
            <a:avLst/>
          </a:prstGeom>
        </p:spPr>
        <p:txBody>
          <a:bodyPr anchor="t" rtlCol="false" tIns="0" lIns="0" bIns="0" rIns="0">
            <a:spAutoFit/>
          </a:bodyPr>
          <a:lstStyle/>
          <a:p>
            <a:pPr algn="just">
              <a:lnSpc>
                <a:spcPts val="7106"/>
              </a:lnSpc>
              <a:spcBef>
                <a:spcPct val="0"/>
              </a:spcBef>
            </a:pPr>
            <a:r>
              <a:rPr lang="en-US" b="true" sz="5076">
                <a:solidFill>
                  <a:srgbClr val="312D1A"/>
                </a:solidFill>
                <a:latin typeface="Noto Serif Display ExtraCondensed Bold"/>
                <a:ea typeface="Noto Serif Display ExtraCondensed Bold"/>
                <a:cs typeface="Noto Serif Display ExtraCondensed Bold"/>
                <a:sym typeface="Noto Serif Display ExtraCondensed Bold"/>
              </a:rPr>
              <a:t>Sobre mim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9844369" y="2391592"/>
            <a:ext cx="6956984" cy="6592255"/>
            <a:chOff x="0" y="0"/>
            <a:chExt cx="904334" cy="856923"/>
          </a:xfrm>
        </p:grpSpPr>
        <p:sp>
          <p:nvSpPr>
            <p:cNvPr name="Freeform 4" id="4"/>
            <p:cNvSpPr/>
            <p:nvPr/>
          </p:nvSpPr>
          <p:spPr>
            <a:xfrm flipH="false" flipV="false" rot="0">
              <a:off x="0" y="0"/>
              <a:ext cx="904334" cy="856923"/>
            </a:xfrm>
            <a:custGeom>
              <a:avLst/>
              <a:gdLst/>
              <a:ahLst/>
              <a:cxnLst/>
              <a:rect r="r" b="b" t="t" l="l"/>
              <a:pathLst>
                <a:path h="856923" w="904334">
                  <a:moveTo>
                    <a:pt x="5564" y="0"/>
                  </a:moveTo>
                  <a:lnTo>
                    <a:pt x="898769" y="0"/>
                  </a:lnTo>
                  <a:cubicBezTo>
                    <a:pt x="901842" y="0"/>
                    <a:pt x="904334" y="2491"/>
                    <a:pt x="904334" y="5564"/>
                  </a:cubicBezTo>
                  <a:lnTo>
                    <a:pt x="904334" y="851359"/>
                  </a:lnTo>
                  <a:cubicBezTo>
                    <a:pt x="904334" y="854432"/>
                    <a:pt x="901842" y="856923"/>
                    <a:pt x="898769" y="856923"/>
                  </a:cubicBezTo>
                  <a:lnTo>
                    <a:pt x="5564" y="856923"/>
                  </a:lnTo>
                  <a:cubicBezTo>
                    <a:pt x="2491" y="856923"/>
                    <a:pt x="0" y="854432"/>
                    <a:pt x="0" y="851359"/>
                  </a:cubicBezTo>
                  <a:lnTo>
                    <a:pt x="0" y="5564"/>
                  </a:lnTo>
                  <a:cubicBezTo>
                    <a:pt x="0" y="2491"/>
                    <a:pt x="2491" y="0"/>
                    <a:pt x="5564" y="0"/>
                  </a:cubicBezTo>
                  <a:close/>
                </a:path>
              </a:pathLst>
            </a:custGeom>
            <a:blipFill>
              <a:blip r:embed="rId2"/>
              <a:stretch>
                <a:fillRect l="0" t="-43806" r="0" b="-43806"/>
              </a:stretch>
            </a:blipFill>
          </p:spPr>
        </p:sp>
      </p:grpSp>
      <p:sp>
        <p:nvSpPr>
          <p:cNvPr name="TextBox 5" id="5"/>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Sobre Valores</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0">
            <a:off x="1283701" y="2601142"/>
            <a:ext cx="8160943" cy="1275808"/>
          </a:xfrm>
          <a:prstGeom prst="rect">
            <a:avLst/>
          </a:prstGeom>
        </p:spPr>
        <p:txBody>
          <a:bodyPr anchor="t" rtlCol="false" tIns="0" lIns="0" bIns="0" rIns="0">
            <a:spAutoFit/>
          </a:bodyPr>
          <a:lstStyle/>
          <a:p>
            <a:pPr algn="l">
              <a:lnSpc>
                <a:spcPts val="9223"/>
              </a:lnSpc>
            </a:pPr>
            <a:r>
              <a:rPr lang="en-US" sz="10248" b="true">
                <a:solidFill>
                  <a:srgbClr val="312D1A"/>
                </a:solidFill>
                <a:latin typeface="Noto Serif Display ExtraCondensed Bold"/>
                <a:ea typeface="Noto Serif Display ExtraCondensed Bold"/>
                <a:cs typeface="Noto Serif Display ExtraCondensed Bold"/>
                <a:sym typeface="Noto Serif Display ExtraCondensed Bold"/>
              </a:rPr>
              <a:t>Sobre valores</a:t>
            </a:r>
          </a:p>
        </p:txBody>
      </p:sp>
      <p:sp>
        <p:nvSpPr>
          <p:cNvPr name="TextBox 9" id="9"/>
          <p:cNvSpPr txBox="true"/>
          <p:nvPr/>
        </p:nvSpPr>
        <p:spPr>
          <a:xfrm rot="0">
            <a:off x="1283701" y="4696099"/>
            <a:ext cx="6301638" cy="3599431"/>
          </a:xfrm>
          <a:prstGeom prst="rect">
            <a:avLst/>
          </a:prstGeom>
        </p:spPr>
        <p:txBody>
          <a:bodyPr anchor="t" rtlCol="false" tIns="0" lIns="0" bIns="0" rIns="0">
            <a:spAutoFit/>
          </a:bodyPr>
          <a:lstStyle/>
          <a:p>
            <a:pPr algn="just">
              <a:lnSpc>
                <a:spcPts val="3206"/>
              </a:lnSpc>
              <a:spcBef>
                <a:spcPct val="0"/>
              </a:spcBef>
            </a:pPr>
            <a:r>
              <a:rPr lang="en-US" sz="2290">
                <a:solidFill>
                  <a:srgbClr val="312D1A"/>
                </a:solidFill>
                <a:latin typeface="TT Hoves"/>
                <a:ea typeface="TT Hoves"/>
                <a:cs typeface="TT Hoves"/>
                <a:sym typeface="TT Hoves"/>
              </a:rPr>
              <a:t>Tenho grande carinho por C.S Lewis pois seus livros me confortam, tendo um caráter de “self healing” (leituras com intuito de cura interior) em minha vida. Ademais, tenho boas lembranças de seus livros pois ganhei um de presente de amigos muito queridos e outros dois pude comprar na Bienal do Livro de 2024, na qual fui com minhas amigas e tivemos momentos especiais juntas.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sp>
        <p:nvSpPr>
          <p:cNvPr name="Freeform 3" id="3"/>
          <p:cNvSpPr/>
          <p:nvPr/>
        </p:nvSpPr>
        <p:spPr>
          <a:xfrm flipH="false" flipV="false" rot="0">
            <a:off x="11926805" y="4428643"/>
            <a:ext cx="4663686" cy="4409304"/>
          </a:xfrm>
          <a:custGeom>
            <a:avLst/>
            <a:gdLst/>
            <a:ahLst/>
            <a:cxnLst/>
            <a:rect r="r" b="b" t="t" l="l"/>
            <a:pathLst>
              <a:path h="4409304" w="4663686">
                <a:moveTo>
                  <a:pt x="0" y="0"/>
                </a:moveTo>
                <a:lnTo>
                  <a:pt x="4663686" y="0"/>
                </a:lnTo>
                <a:lnTo>
                  <a:pt x="4663686" y="4409304"/>
                </a:lnTo>
                <a:lnTo>
                  <a:pt x="0" y="44093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Processo</a:t>
            </a:r>
          </a:p>
        </p:txBody>
      </p:sp>
      <p:sp>
        <p:nvSpPr>
          <p:cNvPr name="TextBox 5" id="5"/>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6" id="6"/>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5400000">
            <a:off x="-1208548" y="4626422"/>
            <a:ext cx="6056626" cy="2058381"/>
          </a:xfrm>
          <a:prstGeom prst="rect">
            <a:avLst/>
          </a:prstGeom>
        </p:spPr>
        <p:txBody>
          <a:bodyPr anchor="t" rtlCol="false" tIns="0" lIns="0" bIns="0" rIns="0">
            <a:spAutoFit/>
          </a:bodyPr>
          <a:lstStyle/>
          <a:p>
            <a:pPr algn="l">
              <a:lnSpc>
                <a:spcPts val="16745"/>
              </a:lnSpc>
              <a:spcBef>
                <a:spcPct val="0"/>
              </a:spcBef>
            </a:pPr>
            <a:r>
              <a:rPr lang="en-US" b="true" sz="11961"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Processo</a:t>
            </a:r>
          </a:p>
        </p:txBody>
      </p:sp>
      <p:sp>
        <p:nvSpPr>
          <p:cNvPr name="TextBox 8" id="8"/>
          <p:cNvSpPr txBox="true"/>
          <p:nvPr/>
        </p:nvSpPr>
        <p:spPr>
          <a:xfrm rot="0">
            <a:off x="4000622" y="4342048"/>
            <a:ext cx="6774516" cy="2920711"/>
          </a:xfrm>
          <a:prstGeom prst="rect">
            <a:avLst/>
          </a:prstGeom>
        </p:spPr>
        <p:txBody>
          <a:bodyPr anchor="t" rtlCol="false" tIns="0" lIns="0" bIns="0" rIns="0">
            <a:spAutoFit/>
          </a:bodyPr>
          <a:lstStyle/>
          <a:p>
            <a:pPr algn="just">
              <a:lnSpc>
                <a:spcPts val="3359"/>
              </a:lnSpc>
              <a:spcBef>
                <a:spcPct val="0"/>
              </a:spcBef>
            </a:pPr>
            <a:r>
              <a:rPr lang="en-US" sz="2399">
                <a:solidFill>
                  <a:srgbClr val="312D1A"/>
                </a:solidFill>
                <a:latin typeface="TT Hoves"/>
                <a:ea typeface="TT Hoves"/>
                <a:cs typeface="TT Hoves"/>
                <a:sym typeface="TT Hoves"/>
              </a:rPr>
              <a:t>Durante o desenvolvimento do C.S Livros, fui desafiada a encontrar um meio de gerar informações do usuário para criar gráficos e KPIs. No entanto, apesar das dificuldades, pude superar tal evento desafiador e incluir três perguntas que me geraram dados suficientes para a inclusão do resquisito.</a:t>
            </a:r>
          </a:p>
        </p:txBody>
      </p:sp>
      <p:sp>
        <p:nvSpPr>
          <p:cNvPr name="TextBox 9" id="9"/>
          <p:cNvSpPr txBox="true"/>
          <p:nvPr/>
        </p:nvSpPr>
        <p:spPr>
          <a:xfrm rot="0">
            <a:off x="4000622" y="3311929"/>
            <a:ext cx="6032329" cy="840926"/>
          </a:xfrm>
          <a:prstGeom prst="rect">
            <a:avLst/>
          </a:prstGeom>
        </p:spPr>
        <p:txBody>
          <a:bodyPr anchor="t" rtlCol="false" tIns="0" lIns="0" bIns="0" rIns="0">
            <a:spAutoFit/>
          </a:bodyPr>
          <a:lstStyle/>
          <a:p>
            <a:pPr algn="just">
              <a:lnSpc>
                <a:spcPts val="6945"/>
              </a:lnSpc>
              <a:spcBef>
                <a:spcPct val="0"/>
              </a:spcBef>
            </a:pPr>
            <a:r>
              <a:rPr lang="en-US" b="true" sz="4961">
                <a:solidFill>
                  <a:srgbClr val="312D1A"/>
                </a:solidFill>
                <a:latin typeface="Noto Serif Display ExtraCondensed Bold"/>
                <a:ea typeface="Noto Serif Display ExtraCondensed Bold"/>
                <a:cs typeface="Noto Serif Display ExtraCondensed Bold"/>
                <a:sym typeface="Noto Serif Display ExtraCondensed Bold"/>
              </a:rPr>
              <a:t>PROCESSO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1884368" y="6077827"/>
            <a:ext cx="5211086" cy="3249555"/>
            <a:chOff x="0" y="0"/>
            <a:chExt cx="1081387" cy="674337"/>
          </a:xfrm>
        </p:grpSpPr>
        <p:sp>
          <p:nvSpPr>
            <p:cNvPr name="Freeform 4" id="4"/>
            <p:cNvSpPr/>
            <p:nvPr/>
          </p:nvSpPr>
          <p:spPr>
            <a:xfrm flipH="false" flipV="false" rot="0">
              <a:off x="0" y="0"/>
              <a:ext cx="1081387" cy="674337"/>
            </a:xfrm>
            <a:custGeom>
              <a:avLst/>
              <a:gdLst/>
              <a:ahLst/>
              <a:cxnLst/>
              <a:rect r="r" b="b" t="t" l="l"/>
              <a:pathLst>
                <a:path h="674337" w="1081387">
                  <a:moveTo>
                    <a:pt x="7428" y="0"/>
                  </a:moveTo>
                  <a:lnTo>
                    <a:pt x="1073958" y="0"/>
                  </a:lnTo>
                  <a:cubicBezTo>
                    <a:pt x="1078061" y="0"/>
                    <a:pt x="1081387" y="3326"/>
                    <a:pt x="1081387" y="7428"/>
                  </a:cubicBezTo>
                  <a:lnTo>
                    <a:pt x="1081387" y="666908"/>
                  </a:lnTo>
                  <a:cubicBezTo>
                    <a:pt x="1081387" y="671011"/>
                    <a:pt x="1078061" y="674337"/>
                    <a:pt x="1073958" y="674337"/>
                  </a:cubicBezTo>
                  <a:lnTo>
                    <a:pt x="7428" y="674337"/>
                  </a:lnTo>
                  <a:cubicBezTo>
                    <a:pt x="3326" y="674337"/>
                    <a:pt x="0" y="671011"/>
                    <a:pt x="0" y="666908"/>
                  </a:cubicBezTo>
                  <a:lnTo>
                    <a:pt x="0" y="7428"/>
                  </a:lnTo>
                  <a:cubicBezTo>
                    <a:pt x="0" y="3326"/>
                    <a:pt x="3326" y="0"/>
                    <a:pt x="7428" y="0"/>
                  </a:cubicBezTo>
                  <a:close/>
                </a:path>
              </a:pathLst>
            </a:custGeom>
            <a:blipFill>
              <a:blip r:embed="rId2"/>
              <a:stretch>
                <a:fillRect l="-2094" t="0" r="-2094" b="0"/>
              </a:stretch>
            </a:blipFill>
          </p:spPr>
        </p:sp>
      </p:grpSp>
      <p:sp>
        <p:nvSpPr>
          <p:cNvPr name="TextBox 5" id="5"/>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Sobre Valores</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0">
            <a:off x="1283701" y="2082256"/>
            <a:ext cx="8160943" cy="1275808"/>
          </a:xfrm>
          <a:prstGeom prst="rect">
            <a:avLst/>
          </a:prstGeom>
        </p:spPr>
        <p:txBody>
          <a:bodyPr anchor="t" rtlCol="false" tIns="0" lIns="0" bIns="0" rIns="0">
            <a:spAutoFit/>
          </a:bodyPr>
          <a:lstStyle/>
          <a:p>
            <a:pPr algn="l">
              <a:lnSpc>
                <a:spcPts val="9223"/>
              </a:lnSpc>
            </a:pPr>
            <a:r>
              <a:rPr lang="en-US" sz="10248" b="true">
                <a:solidFill>
                  <a:srgbClr val="312D1A"/>
                </a:solidFill>
                <a:latin typeface="Noto Serif Display ExtraCondensed Bold"/>
                <a:ea typeface="Noto Serif Display ExtraCondensed Bold"/>
                <a:cs typeface="Noto Serif Display ExtraCondensed Bold"/>
                <a:sym typeface="Noto Serif Display ExtraCondensed Bold"/>
              </a:rPr>
              <a:t>Objetivos</a:t>
            </a:r>
          </a:p>
        </p:txBody>
      </p:sp>
      <p:sp>
        <p:nvSpPr>
          <p:cNvPr name="TextBox 9" id="9"/>
          <p:cNvSpPr txBox="true"/>
          <p:nvPr/>
        </p:nvSpPr>
        <p:spPr>
          <a:xfrm rot="0">
            <a:off x="1283701" y="3494383"/>
            <a:ext cx="6301638" cy="1999231"/>
          </a:xfrm>
          <a:prstGeom prst="rect">
            <a:avLst/>
          </a:prstGeom>
        </p:spPr>
        <p:txBody>
          <a:bodyPr anchor="t" rtlCol="false" tIns="0" lIns="0" bIns="0" rIns="0">
            <a:spAutoFit/>
          </a:bodyPr>
          <a:lstStyle/>
          <a:p>
            <a:pPr algn="just">
              <a:lnSpc>
                <a:spcPts val="3206"/>
              </a:lnSpc>
              <a:spcBef>
                <a:spcPct val="0"/>
              </a:spcBef>
            </a:pPr>
            <a:r>
              <a:rPr lang="en-US" sz="2290">
                <a:solidFill>
                  <a:srgbClr val="312D1A"/>
                </a:solidFill>
                <a:latin typeface="TT Hoves"/>
                <a:ea typeface="TT Hoves"/>
                <a:cs typeface="TT Hoves"/>
                <a:sym typeface="TT Hoves"/>
              </a:rPr>
              <a:t> Desenvolver um a página web informativa a respeito da vida e obra s  de C.S Lewis, com direito a  gráficos e KPIs  sobre literaturas , contribuindo com a cultura literária e incentivando a população à leitura de clássicos.  </a:t>
            </a:r>
          </a:p>
        </p:txBody>
      </p:sp>
      <p:sp>
        <p:nvSpPr>
          <p:cNvPr name="TextBox 10" id="10"/>
          <p:cNvSpPr txBox="true"/>
          <p:nvPr/>
        </p:nvSpPr>
        <p:spPr>
          <a:xfrm rot="0">
            <a:off x="9098357" y="5846942"/>
            <a:ext cx="6691371" cy="1275808"/>
          </a:xfrm>
          <a:prstGeom prst="rect">
            <a:avLst/>
          </a:prstGeom>
        </p:spPr>
        <p:txBody>
          <a:bodyPr anchor="t" rtlCol="false" tIns="0" lIns="0" bIns="0" rIns="0">
            <a:spAutoFit/>
          </a:bodyPr>
          <a:lstStyle/>
          <a:p>
            <a:pPr algn="l">
              <a:lnSpc>
                <a:spcPts val="9223"/>
              </a:lnSpc>
            </a:pPr>
            <a:r>
              <a:rPr lang="en-US" sz="10248" b="true">
                <a:solidFill>
                  <a:srgbClr val="312D1A"/>
                </a:solidFill>
                <a:latin typeface="Noto Serif Display ExtraCondensed Bold"/>
                <a:ea typeface="Noto Serif Display ExtraCondensed Bold"/>
                <a:cs typeface="Noto Serif Display ExtraCondensed Bold"/>
                <a:sym typeface="Noto Serif Display ExtraCondensed Bold"/>
              </a:rPr>
              <a:t>Justificativa</a:t>
            </a:r>
          </a:p>
        </p:txBody>
      </p:sp>
      <p:sp>
        <p:nvSpPr>
          <p:cNvPr name="TextBox 11" id="11"/>
          <p:cNvSpPr txBox="true"/>
          <p:nvPr/>
        </p:nvSpPr>
        <p:spPr>
          <a:xfrm rot="0">
            <a:off x="9098357" y="7184848"/>
            <a:ext cx="8160943" cy="1999231"/>
          </a:xfrm>
          <a:prstGeom prst="rect">
            <a:avLst/>
          </a:prstGeom>
        </p:spPr>
        <p:txBody>
          <a:bodyPr anchor="t" rtlCol="false" tIns="0" lIns="0" bIns="0" rIns="0">
            <a:spAutoFit/>
          </a:bodyPr>
          <a:lstStyle/>
          <a:p>
            <a:pPr algn="just">
              <a:lnSpc>
                <a:spcPts val="3206"/>
              </a:lnSpc>
              <a:spcBef>
                <a:spcPct val="0"/>
              </a:spcBef>
            </a:pPr>
            <a:r>
              <a:rPr lang="en-US" sz="2290">
                <a:solidFill>
                  <a:srgbClr val="312D1A"/>
                </a:solidFill>
                <a:latin typeface="TT Hoves"/>
                <a:ea typeface="TT Hoves"/>
                <a:cs typeface="TT Hoves"/>
                <a:sym typeface="TT Hoves"/>
              </a:rPr>
              <a:t> A página web intitulada “C.S Livros” justifica a minha admiração pelo autor,  enfatizando a importância da literatura no conhecimento e aprendizado, ressaltando os pontos de vista do autor, que recomendava a dedicação e persistência  em ambientes acadêmicos e na vida social.</a:t>
            </a:r>
          </a:p>
        </p:txBody>
      </p:sp>
      <p:grpSp>
        <p:nvGrpSpPr>
          <p:cNvPr name="Group 12" id="12"/>
          <p:cNvGrpSpPr/>
          <p:nvPr/>
        </p:nvGrpSpPr>
        <p:grpSpPr>
          <a:xfrm rot="0">
            <a:off x="10483740" y="1963027"/>
            <a:ext cx="5100304" cy="3180473"/>
            <a:chOff x="0" y="0"/>
            <a:chExt cx="1081387" cy="674337"/>
          </a:xfrm>
        </p:grpSpPr>
        <p:sp>
          <p:nvSpPr>
            <p:cNvPr name="Freeform 13" id="13"/>
            <p:cNvSpPr/>
            <p:nvPr/>
          </p:nvSpPr>
          <p:spPr>
            <a:xfrm flipH="false" flipV="false" rot="0">
              <a:off x="0" y="0"/>
              <a:ext cx="1081387" cy="674337"/>
            </a:xfrm>
            <a:custGeom>
              <a:avLst/>
              <a:gdLst/>
              <a:ahLst/>
              <a:cxnLst/>
              <a:rect r="r" b="b" t="t" l="l"/>
              <a:pathLst>
                <a:path h="674337" w="1081387">
                  <a:moveTo>
                    <a:pt x="7590" y="0"/>
                  </a:moveTo>
                  <a:lnTo>
                    <a:pt x="1073797" y="0"/>
                  </a:lnTo>
                  <a:cubicBezTo>
                    <a:pt x="1075810" y="0"/>
                    <a:pt x="1077741" y="800"/>
                    <a:pt x="1079164" y="2223"/>
                  </a:cubicBezTo>
                  <a:cubicBezTo>
                    <a:pt x="1080587" y="3646"/>
                    <a:pt x="1081387" y="5577"/>
                    <a:pt x="1081387" y="7590"/>
                  </a:cubicBezTo>
                  <a:lnTo>
                    <a:pt x="1081387" y="666747"/>
                  </a:lnTo>
                  <a:cubicBezTo>
                    <a:pt x="1081387" y="668760"/>
                    <a:pt x="1080587" y="670690"/>
                    <a:pt x="1079164" y="672114"/>
                  </a:cubicBezTo>
                  <a:cubicBezTo>
                    <a:pt x="1077741" y="673537"/>
                    <a:pt x="1075810" y="674337"/>
                    <a:pt x="1073797" y="674337"/>
                  </a:cubicBezTo>
                  <a:lnTo>
                    <a:pt x="7590" y="674337"/>
                  </a:lnTo>
                  <a:cubicBezTo>
                    <a:pt x="5577" y="674337"/>
                    <a:pt x="3646" y="673537"/>
                    <a:pt x="2223" y="672114"/>
                  </a:cubicBezTo>
                  <a:cubicBezTo>
                    <a:pt x="800" y="670690"/>
                    <a:pt x="0" y="668760"/>
                    <a:pt x="0" y="666747"/>
                  </a:cubicBezTo>
                  <a:lnTo>
                    <a:pt x="0" y="7590"/>
                  </a:lnTo>
                  <a:cubicBezTo>
                    <a:pt x="0" y="5577"/>
                    <a:pt x="800" y="3646"/>
                    <a:pt x="2223" y="2223"/>
                  </a:cubicBezTo>
                  <a:cubicBezTo>
                    <a:pt x="3646" y="800"/>
                    <a:pt x="5577" y="0"/>
                    <a:pt x="7590" y="0"/>
                  </a:cubicBezTo>
                  <a:close/>
                </a:path>
              </a:pathLst>
            </a:custGeom>
            <a:blipFill>
              <a:blip r:embed="rId3"/>
              <a:stretch>
                <a:fillRect l="0" t="-484" r="0" b="-484"/>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212097" y="1861118"/>
            <a:ext cx="15354525" cy="7902045"/>
            <a:chOff x="0" y="0"/>
            <a:chExt cx="1808214" cy="930578"/>
          </a:xfrm>
        </p:grpSpPr>
        <p:sp>
          <p:nvSpPr>
            <p:cNvPr name="Freeform 4" id="4"/>
            <p:cNvSpPr/>
            <p:nvPr/>
          </p:nvSpPr>
          <p:spPr>
            <a:xfrm flipH="false" flipV="false" rot="0">
              <a:off x="0" y="0"/>
              <a:ext cx="1808214" cy="930578"/>
            </a:xfrm>
            <a:custGeom>
              <a:avLst/>
              <a:gdLst/>
              <a:ahLst/>
              <a:cxnLst/>
              <a:rect r="r" b="b" t="t" l="l"/>
              <a:pathLst>
                <a:path h="930578" w="1808214">
                  <a:moveTo>
                    <a:pt x="0" y="0"/>
                  </a:moveTo>
                  <a:lnTo>
                    <a:pt x="1808214" y="0"/>
                  </a:lnTo>
                  <a:lnTo>
                    <a:pt x="1808214" y="930578"/>
                  </a:lnTo>
                  <a:lnTo>
                    <a:pt x="0" y="930578"/>
                  </a:lnTo>
                  <a:close/>
                </a:path>
              </a:pathLst>
            </a:custGeom>
            <a:blipFill>
              <a:blip r:embed="rId2"/>
              <a:stretch>
                <a:fillRect l="-8648" t="0" r="-8648" b="0"/>
              </a:stretch>
            </a:blipFill>
          </p:spPr>
        </p:sp>
      </p:grpSp>
      <p:sp>
        <p:nvSpPr>
          <p:cNvPr name="TextBox 5" id="5"/>
          <p:cNvSpPr txBox="true"/>
          <p:nvPr/>
        </p:nvSpPr>
        <p:spPr>
          <a:xfrm rot="0">
            <a:off x="7355895" y="638810"/>
            <a:ext cx="4509823"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Diagrama de Visão de Negócio</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5400000">
            <a:off x="13507912" y="4356118"/>
            <a:ext cx="6706320" cy="2192918"/>
          </a:xfrm>
          <a:prstGeom prst="rect">
            <a:avLst/>
          </a:prstGeom>
        </p:spPr>
        <p:txBody>
          <a:bodyPr anchor="t" rtlCol="false" tIns="0" lIns="0" bIns="0" rIns="0">
            <a:spAutoFit/>
          </a:bodyPr>
          <a:lstStyle/>
          <a:p>
            <a:pPr algn="ctr">
              <a:lnSpc>
                <a:spcPts val="8805"/>
              </a:lnSpc>
              <a:spcBef>
                <a:spcPct val="0"/>
              </a:spcBef>
            </a:pPr>
            <a:r>
              <a:rPr lang="en-US" b="true" sz="6289"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Diagrama de Visão de Negócio</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1966595" y="2737716"/>
            <a:ext cx="16425314" cy="6826723"/>
            <a:chOff x="0" y="0"/>
            <a:chExt cx="2239001" cy="930578"/>
          </a:xfrm>
        </p:grpSpPr>
        <p:sp>
          <p:nvSpPr>
            <p:cNvPr name="Freeform 4" id="4"/>
            <p:cNvSpPr/>
            <p:nvPr/>
          </p:nvSpPr>
          <p:spPr>
            <a:xfrm flipH="false" flipV="false" rot="0">
              <a:off x="0" y="0"/>
              <a:ext cx="2239001" cy="930578"/>
            </a:xfrm>
            <a:custGeom>
              <a:avLst/>
              <a:gdLst/>
              <a:ahLst/>
              <a:cxnLst/>
              <a:rect r="r" b="b" t="t" l="l"/>
              <a:pathLst>
                <a:path h="930578" w="2239001">
                  <a:moveTo>
                    <a:pt x="0" y="0"/>
                  </a:moveTo>
                  <a:lnTo>
                    <a:pt x="2239001" y="0"/>
                  </a:lnTo>
                  <a:lnTo>
                    <a:pt x="2239001" y="930578"/>
                  </a:lnTo>
                  <a:lnTo>
                    <a:pt x="0" y="930578"/>
                  </a:lnTo>
                  <a:close/>
                </a:path>
              </a:pathLst>
            </a:custGeom>
            <a:blipFill>
              <a:blip r:embed="rId2"/>
              <a:stretch>
                <a:fillRect l="0" t="-2331" r="0" b="-2331"/>
              </a:stretch>
            </a:blipFill>
          </p:spPr>
        </p:sp>
      </p:grpSp>
      <p:sp>
        <p:nvSpPr>
          <p:cNvPr name="TextBox 5" id="5"/>
          <p:cNvSpPr txBox="true"/>
          <p:nvPr/>
        </p:nvSpPr>
        <p:spPr>
          <a:xfrm rot="0">
            <a:off x="7507289" y="638810"/>
            <a:ext cx="3273423"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Diagrama de Solução</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5400000">
            <a:off x="-2134182" y="5157524"/>
            <a:ext cx="7158883" cy="1042670"/>
          </a:xfrm>
          <a:prstGeom prst="rect">
            <a:avLst/>
          </a:prstGeom>
        </p:spPr>
        <p:txBody>
          <a:bodyPr anchor="t" rtlCol="false" tIns="0" lIns="0" bIns="0" rIns="0">
            <a:spAutoFit/>
          </a:bodyPr>
          <a:lstStyle/>
          <a:p>
            <a:pPr algn="ctr">
              <a:lnSpc>
                <a:spcPts val="8680"/>
              </a:lnSpc>
              <a:spcBef>
                <a:spcPct val="0"/>
              </a:spcBef>
            </a:pPr>
            <a:r>
              <a:rPr lang="en-US" b="true" sz="6200"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Diagrama de Solução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EF2DE"/>
        </a:solidFill>
      </p:bgPr>
    </p:bg>
    <p:spTree>
      <p:nvGrpSpPr>
        <p:cNvPr id="1" name=""/>
        <p:cNvGrpSpPr/>
        <p:nvPr/>
      </p:nvGrpSpPr>
      <p:grpSpPr>
        <a:xfrm>
          <a:off x="0" y="0"/>
          <a:ext cx="0" cy="0"/>
          <a:chOff x="0" y="0"/>
          <a:chExt cx="0" cy="0"/>
        </a:xfrm>
      </p:grpSpPr>
      <p:sp>
        <p:nvSpPr>
          <p:cNvPr name="AutoShape 2" id="2"/>
          <p:cNvSpPr/>
          <p:nvPr/>
        </p:nvSpPr>
        <p:spPr>
          <a:xfrm>
            <a:off x="1028700" y="1422462"/>
            <a:ext cx="16230600" cy="0"/>
          </a:xfrm>
          <a:prstGeom prst="line">
            <a:avLst/>
          </a:prstGeom>
          <a:ln cap="flat" w="28575">
            <a:solidFill>
              <a:srgbClr val="312D1A"/>
            </a:solidFill>
            <a:prstDash val="solid"/>
            <a:headEnd type="none" len="sm" w="sm"/>
            <a:tailEnd type="none" len="sm" w="sm"/>
          </a:ln>
        </p:spPr>
      </p:sp>
      <p:grpSp>
        <p:nvGrpSpPr>
          <p:cNvPr name="Group 3" id="3"/>
          <p:cNvGrpSpPr/>
          <p:nvPr/>
        </p:nvGrpSpPr>
        <p:grpSpPr>
          <a:xfrm rot="0">
            <a:off x="22340" y="1886016"/>
            <a:ext cx="14501071" cy="7747934"/>
            <a:chOff x="0" y="0"/>
            <a:chExt cx="1741675" cy="930578"/>
          </a:xfrm>
        </p:grpSpPr>
        <p:sp>
          <p:nvSpPr>
            <p:cNvPr name="Freeform 4" id="4"/>
            <p:cNvSpPr/>
            <p:nvPr/>
          </p:nvSpPr>
          <p:spPr>
            <a:xfrm flipH="false" flipV="false" rot="0">
              <a:off x="0" y="0"/>
              <a:ext cx="1741675" cy="930578"/>
            </a:xfrm>
            <a:custGeom>
              <a:avLst/>
              <a:gdLst/>
              <a:ahLst/>
              <a:cxnLst/>
              <a:rect r="r" b="b" t="t" l="l"/>
              <a:pathLst>
                <a:path h="930578" w="1741675">
                  <a:moveTo>
                    <a:pt x="2669" y="0"/>
                  </a:moveTo>
                  <a:lnTo>
                    <a:pt x="1739005" y="0"/>
                  </a:lnTo>
                  <a:cubicBezTo>
                    <a:pt x="1740480" y="0"/>
                    <a:pt x="1741675" y="1195"/>
                    <a:pt x="1741675" y="2669"/>
                  </a:cubicBezTo>
                  <a:lnTo>
                    <a:pt x="1741675" y="927909"/>
                  </a:lnTo>
                  <a:cubicBezTo>
                    <a:pt x="1741675" y="929383"/>
                    <a:pt x="1740480" y="930578"/>
                    <a:pt x="1739005" y="930578"/>
                  </a:cubicBezTo>
                  <a:lnTo>
                    <a:pt x="2669" y="930578"/>
                  </a:lnTo>
                  <a:cubicBezTo>
                    <a:pt x="1195" y="930578"/>
                    <a:pt x="0" y="929383"/>
                    <a:pt x="0" y="927909"/>
                  </a:cubicBezTo>
                  <a:lnTo>
                    <a:pt x="0" y="2669"/>
                  </a:lnTo>
                  <a:cubicBezTo>
                    <a:pt x="0" y="1195"/>
                    <a:pt x="1195" y="0"/>
                    <a:pt x="2669" y="0"/>
                  </a:cubicBezTo>
                  <a:close/>
                </a:path>
              </a:pathLst>
            </a:custGeom>
            <a:blipFill>
              <a:blip r:embed="rId2"/>
              <a:stretch>
                <a:fillRect l="0" t="-1703" r="0" b="-1703"/>
              </a:stretch>
            </a:blipFill>
          </p:spPr>
        </p:sp>
      </p:grpSp>
      <p:sp>
        <p:nvSpPr>
          <p:cNvPr name="TextBox 5" id="5"/>
          <p:cNvSpPr txBox="true"/>
          <p:nvPr/>
        </p:nvSpPr>
        <p:spPr>
          <a:xfrm rot="0">
            <a:off x="7585339" y="638810"/>
            <a:ext cx="311732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Trello</a:t>
            </a:r>
          </a:p>
        </p:txBody>
      </p:sp>
      <p:sp>
        <p:nvSpPr>
          <p:cNvPr name="TextBox 6" id="6"/>
          <p:cNvSpPr txBox="true"/>
          <p:nvPr/>
        </p:nvSpPr>
        <p:spPr>
          <a:xfrm rot="0">
            <a:off x="5484590"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7" id="7"/>
          <p:cNvSpPr txBox="true"/>
          <p:nvPr/>
        </p:nvSpPr>
        <p:spPr>
          <a:xfrm rot="0">
            <a:off x="12330761" y="638810"/>
            <a:ext cx="1406261" cy="448311"/>
          </a:xfrm>
          <a:prstGeom prst="rect">
            <a:avLst/>
          </a:prstGeom>
        </p:spPr>
        <p:txBody>
          <a:bodyPr anchor="t" rtlCol="false" tIns="0" lIns="0" bIns="0" rIns="0">
            <a:spAutoFit/>
          </a:bodyPr>
          <a:lstStyle/>
          <a:p>
            <a:pPr algn="ctr">
              <a:lnSpc>
                <a:spcPts val="3639"/>
              </a:lnSpc>
              <a:spcBef>
                <a:spcPct val="0"/>
              </a:spcBef>
            </a:pPr>
            <a:r>
              <a:rPr lang="en-US" sz="2599">
                <a:solidFill>
                  <a:srgbClr val="312D1A"/>
                </a:solidFill>
                <a:latin typeface="TT Hoves"/>
                <a:ea typeface="TT Hoves"/>
                <a:cs typeface="TT Hoves"/>
                <a:sym typeface="TT Hoves"/>
              </a:rPr>
              <a:t>-</a:t>
            </a:r>
          </a:p>
        </p:txBody>
      </p:sp>
      <p:sp>
        <p:nvSpPr>
          <p:cNvPr name="TextBox 8" id="8"/>
          <p:cNvSpPr txBox="true"/>
          <p:nvPr/>
        </p:nvSpPr>
        <p:spPr>
          <a:xfrm rot="5400000">
            <a:off x="14732837" y="4672466"/>
            <a:ext cx="3579442" cy="1873535"/>
          </a:xfrm>
          <a:prstGeom prst="rect">
            <a:avLst/>
          </a:prstGeom>
        </p:spPr>
        <p:txBody>
          <a:bodyPr anchor="t" rtlCol="false" tIns="0" lIns="0" bIns="0" rIns="0">
            <a:spAutoFit/>
          </a:bodyPr>
          <a:lstStyle/>
          <a:p>
            <a:pPr algn="l">
              <a:lnSpc>
                <a:spcPts val="15384"/>
              </a:lnSpc>
              <a:spcBef>
                <a:spcPct val="0"/>
              </a:spcBef>
            </a:pPr>
            <a:r>
              <a:rPr lang="en-US" b="true" sz="10988" i="true">
                <a:solidFill>
                  <a:srgbClr val="312D1A"/>
                </a:solidFill>
                <a:latin typeface="Noto Serif Display ExtraCondensed Bold Italics"/>
                <a:ea typeface="Noto Serif Display ExtraCondensed Bold Italics"/>
                <a:cs typeface="Noto Serif Display ExtraCondensed Bold Italics"/>
                <a:sym typeface="Noto Serif Display ExtraCondensed Bold Italics"/>
              </a:rPr>
              <a:t>Trello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DAGo99plCf8</dc:identifier>
  <dcterms:modified xsi:type="dcterms:W3CDTF">2011-08-01T06:04:30Z</dcterms:modified>
  <cp:revision>1</cp:revision>
  <dc:title>C.S Livros</dc:title>
</cp:coreProperties>
</file>

<file path=docProps/thumbnail.jpeg>
</file>